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Lato" panose="020F0502020204030203" pitchFamily="34" charset="0"/>
      <p:regular r:id="rId26"/>
      <p:bold r:id="rId27"/>
      <p:italic r:id="rId28"/>
      <p:boldItalic r:id="rId29"/>
    </p:embeddedFont>
    <p:embeddedFont>
      <p:font typeface="Verdana" panose="020B060403050404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41F3D6-FE35-4B2A-8140-A45B58EF2C2D}">
  <a:tblStyle styleId="{FE41F3D6-FE35-4B2A-8140-A45B58EF2C2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31A312D-1683-49A1-9887-29427093D2E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Verdana"/>
                <a:ea typeface="Verdana"/>
                <a:cs typeface="Verdana"/>
                <a:sym typeface="Verdana"/>
              </a:rPr>
              <a:t>We were assigned a task from Angela Bowman from the Analytics team within John Deere’s Intelligent Solution Group </a:t>
            </a:r>
            <a:endParaRPr sz="1000">
              <a:solidFill>
                <a:schemeClr val="dk1"/>
              </a:solidFill>
              <a:latin typeface="Verdana"/>
              <a:ea typeface="Verdana"/>
              <a:cs typeface="Verdana"/>
              <a:sym typeface="Verdana"/>
            </a:endParaRPr>
          </a:p>
          <a:p>
            <a:pPr marL="0" lvl="0" indent="0" algn="l" rtl="0">
              <a:spcBef>
                <a:spcPts val="500"/>
              </a:spcBef>
              <a:spcAft>
                <a:spcPts val="0"/>
              </a:spcAft>
              <a:buNone/>
            </a:pPr>
            <a:endParaRPr sz="1000">
              <a:solidFill>
                <a:schemeClr val="dk1"/>
              </a:solidFill>
              <a:latin typeface="Verdana"/>
              <a:ea typeface="Verdana"/>
              <a:cs typeface="Verdana"/>
              <a:sym typeface="Verdana"/>
            </a:endParaRPr>
          </a:p>
          <a:p>
            <a:pPr marL="0" lvl="0" indent="0" algn="l" rtl="0">
              <a:spcBef>
                <a:spcPts val="500"/>
              </a:spcBef>
              <a:spcAft>
                <a:spcPts val="0"/>
              </a:spcAft>
              <a:buNone/>
            </a:pPr>
            <a:r>
              <a:rPr lang="en" sz="1000">
                <a:solidFill>
                  <a:schemeClr val="dk1"/>
                </a:solidFill>
                <a:latin typeface="Verdana"/>
                <a:ea typeface="Verdana"/>
                <a:cs typeface="Verdana"/>
                <a:sym typeface="Verdana"/>
              </a:rPr>
              <a:t>Introduce our group members</a:t>
            </a:r>
            <a:endParaRPr sz="1000">
              <a:solidFill>
                <a:schemeClr val="dk1"/>
              </a:solidFill>
              <a:latin typeface="Verdana"/>
              <a:ea typeface="Verdana"/>
              <a:cs typeface="Verdana"/>
              <a:sym typeface="Verdana"/>
            </a:endParaRPr>
          </a:p>
          <a:p>
            <a:pPr marL="0" lvl="0" indent="0" algn="l" rtl="0">
              <a:spcBef>
                <a:spcPts val="500"/>
              </a:spcBef>
              <a:spcAft>
                <a:spcPts val="0"/>
              </a:spcAft>
              <a:buNone/>
            </a:pPr>
            <a:endParaRPr sz="1000">
              <a:solidFill>
                <a:schemeClr val="dk1"/>
              </a:solidFill>
              <a:latin typeface="Verdana"/>
              <a:ea typeface="Verdana"/>
              <a:cs typeface="Verdana"/>
              <a:sym typeface="Verdana"/>
            </a:endParaRPr>
          </a:p>
          <a:p>
            <a:pPr marL="0" lvl="0" indent="0" algn="l" rtl="0">
              <a:spcBef>
                <a:spcPts val="500"/>
              </a:spcBef>
              <a:spcAft>
                <a:spcPts val="500"/>
              </a:spcAft>
              <a:buNone/>
            </a:pPr>
            <a:r>
              <a:rPr lang="en" sz="1000">
                <a:solidFill>
                  <a:schemeClr val="dk1"/>
                </a:solidFill>
                <a:latin typeface="Verdana"/>
                <a:ea typeface="Verdana"/>
                <a:cs typeface="Verdana"/>
                <a:sym typeface="Verdana"/>
              </a:rPr>
              <a:t>The main goal of our assignment was to identify impacts to corn yield based on weather variation, we will go into detail about the overview of our process in the next slide.</a:t>
            </a:r>
            <a:endParaRPr sz="1000">
              <a:solidFill>
                <a:schemeClr val="dk1"/>
              </a:solidFill>
              <a:latin typeface="Verdana"/>
              <a:ea typeface="Verdana"/>
              <a:cs typeface="Verdana"/>
              <a:sym typeface="Verdan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874e0b5d0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874e0b5d0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Looking at the coefficients of the principal components, we can see that principal component one contrasts all of the temperature values along with some humidity values with precipitation, wind speed, and wind gust. There seems to be a distinction between those weather features. The following principal components have different distinctions, but it is not quite clear what factors they are separating out. </a:t>
            </a:r>
            <a:endParaRPr/>
          </a:p>
          <a:p>
            <a:pPr marL="0" lvl="0" indent="0" algn="l" rtl="0">
              <a:spcBef>
                <a:spcPts val="0"/>
              </a:spcBef>
              <a:spcAft>
                <a:spcPts val="0"/>
              </a:spcAft>
              <a:buNone/>
            </a:pPr>
            <a:r>
              <a:rPr lang="en"/>
              <a:t>Loadings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3a5ae3326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43a5ae332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Based on the elbow plot above, we have decided that we will proceed using 3 clusters as it is the optimal point. At k=3, the addition of another cluster does not give much better modeling of the data. </a:t>
            </a:r>
            <a:r>
              <a:rPr lang="en" sz="1200">
                <a:solidFill>
                  <a:srgbClr val="595959"/>
                </a:solidFill>
                <a:latin typeface="Times New Roman"/>
                <a:ea typeface="Times New Roman"/>
                <a:cs typeface="Times New Roman"/>
                <a:sym typeface="Times New Roman"/>
              </a:rPr>
              <a:t>The clusters are split amongst the variation in weather patterns. The clustering technique that we were using was </a:t>
            </a:r>
            <a:r>
              <a:rPr lang="en" sz="1200" b="1">
                <a:solidFill>
                  <a:srgbClr val="595959"/>
                </a:solidFill>
                <a:latin typeface="Times New Roman"/>
                <a:ea typeface="Times New Roman"/>
                <a:cs typeface="Times New Roman"/>
                <a:sym typeface="Times New Roman"/>
              </a:rPr>
              <a:t>k-means.</a:t>
            </a:r>
            <a:endParaRPr sz="1200" b="1">
              <a:solidFill>
                <a:srgbClr val="595959"/>
              </a:solidFill>
              <a:latin typeface="Times New Roman"/>
              <a:ea typeface="Times New Roman"/>
              <a:cs typeface="Times New Roman"/>
              <a:sym typeface="Times New Roman"/>
            </a:endParaRPr>
          </a:p>
          <a:p>
            <a:pPr marL="0" lvl="0" indent="0" algn="l" rtl="0">
              <a:lnSpc>
                <a:spcPct val="115000"/>
              </a:lnSpc>
              <a:spcBef>
                <a:spcPts val="1600"/>
              </a:spcBef>
              <a:spcAft>
                <a:spcPts val="1600"/>
              </a:spcAft>
              <a:buClr>
                <a:schemeClr val="dk1"/>
              </a:buClr>
              <a:buSzPts val="1100"/>
              <a:buFont typeface="Arial"/>
              <a:buNone/>
            </a:pPr>
            <a:endParaRPr sz="1300">
              <a:solidFill>
                <a:srgbClr val="595959"/>
              </a:solidFill>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6e4f94d70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6e4f94d7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Verdana"/>
                <a:ea typeface="Verdana"/>
                <a:cs typeface="Verdana"/>
                <a:sym typeface="Verdana"/>
              </a:rPr>
              <a:t>The clusters are segregated by weather conditions. Initially, we did a simple linear regression on the frequency of the weather station for each cluster.</a:t>
            </a:r>
            <a:endParaRPr>
              <a:solidFill>
                <a:schemeClr val="dk1"/>
              </a:solidFill>
              <a:latin typeface="Verdana"/>
              <a:ea typeface="Verdana"/>
              <a:cs typeface="Verdana"/>
              <a:sym typeface="Verdana"/>
            </a:endParaRPr>
          </a:p>
          <a:p>
            <a:pPr marL="0" lvl="0" indent="0" algn="l" rtl="0">
              <a:lnSpc>
                <a:spcPct val="115000"/>
              </a:lnSpc>
              <a:spcBef>
                <a:spcPts val="1000"/>
              </a:spcBef>
              <a:spcAft>
                <a:spcPts val="0"/>
              </a:spcAft>
              <a:buNone/>
            </a:pPr>
            <a:r>
              <a:rPr lang="en">
                <a:solidFill>
                  <a:schemeClr val="dk1"/>
                </a:solidFill>
                <a:latin typeface="Verdana"/>
                <a:ea typeface="Verdana"/>
                <a:cs typeface="Verdana"/>
                <a:sym typeface="Verdana"/>
              </a:rPr>
              <a:t>The cluster group frequency of site and crop yield data that will be used for further analysis is shown on the right. We may use ANOVA modeling to try to see if differences in frequency in each cluster affect crop yield. Performing a basic regression analysis on the frequency of days a site is in a cluster versus crop yield shows us the effects of weather conditions on crop yield. This may indicate that if a site has more days with weather conditions similar to that in cluster 1, the total crop yield may be higher. </a:t>
            </a:r>
            <a:endParaRPr>
              <a:solidFill>
                <a:schemeClr val="dk1"/>
              </a:solidFill>
              <a:latin typeface="Verdana"/>
              <a:ea typeface="Verdana"/>
              <a:cs typeface="Verdana"/>
              <a:sym typeface="Verdana"/>
            </a:endParaRPr>
          </a:p>
          <a:p>
            <a:pPr marL="0" lvl="0" indent="0" algn="l" rtl="0">
              <a:lnSpc>
                <a:spcPct val="115000"/>
              </a:lnSpc>
              <a:spcBef>
                <a:spcPts val="1600"/>
              </a:spcBef>
              <a:spcAft>
                <a:spcPts val="1600"/>
              </a:spcAft>
              <a:buClr>
                <a:schemeClr val="dk1"/>
              </a:buClr>
              <a:buSzPts val="1100"/>
              <a:buFont typeface="Arial"/>
              <a:buNone/>
            </a:pPr>
            <a:r>
              <a:rPr lang="en">
                <a:solidFill>
                  <a:schemeClr val="dk1"/>
                </a:solidFill>
                <a:latin typeface="Verdana"/>
                <a:ea typeface="Verdana"/>
                <a:cs typeface="Verdana"/>
                <a:sym typeface="Verdana"/>
              </a:rPr>
              <a:t>This shows that certain patterns that positively and negatively affect total crop yield. The frequency of days prevalent in each cluster per county has an affect on crop yield.</a:t>
            </a:r>
            <a:endParaRPr>
              <a:solidFill>
                <a:schemeClr val="dk1"/>
              </a:solidFill>
              <a:latin typeface="Verdana"/>
              <a:ea typeface="Verdana"/>
              <a:cs typeface="Verdana"/>
              <a:sym typeface="Verdan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707bcd157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707bcd15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Address why clustering was not good enough </a:t>
            </a:r>
            <a:endParaRPr/>
          </a:p>
          <a:p>
            <a:pPr marL="0" lvl="0" indent="0" algn="l" rtl="0">
              <a:spcBef>
                <a:spcPts val="0"/>
              </a:spcBef>
              <a:spcAft>
                <a:spcPts val="0"/>
              </a:spcAft>
              <a:buNone/>
            </a:pPr>
            <a:endParaRPr/>
          </a:p>
          <a:p>
            <a:pPr marL="0" lvl="0" indent="0" algn="l" rtl="0">
              <a:spcBef>
                <a:spcPts val="0"/>
              </a:spcBef>
              <a:spcAft>
                <a:spcPts val="0"/>
              </a:spcAft>
              <a:buNone/>
            </a:pPr>
            <a:r>
              <a:rPr lang="en"/>
              <a:t>Go into detail about feature engineering and why we proceeded with this method of analysis </a:t>
            </a:r>
            <a:endParaRPr/>
          </a:p>
          <a:p>
            <a:pPr marL="457200" lvl="0" indent="-298450" algn="l" rtl="0">
              <a:spcBef>
                <a:spcPts val="0"/>
              </a:spcBef>
              <a:spcAft>
                <a:spcPts val="0"/>
              </a:spcAft>
              <a:buSzPts val="1100"/>
              <a:buChar char="-"/>
            </a:pPr>
            <a:r>
              <a:rPr lang="en"/>
              <a:t>9 features = the variables we selected for modeling</a:t>
            </a:r>
            <a:endParaRPr/>
          </a:p>
          <a:p>
            <a:pPr marL="457200" lvl="0" indent="-298450" algn="l" rtl="0">
              <a:spcBef>
                <a:spcPts val="0"/>
              </a:spcBef>
              <a:spcAft>
                <a:spcPts val="0"/>
              </a:spcAft>
              <a:buSzPts val="1100"/>
              <a:buChar char="-"/>
            </a:pPr>
            <a:r>
              <a:rPr lang="en"/>
              <a:t>Each day for each county is a variable - </a:t>
            </a:r>
            <a:r>
              <a:rPr lang="en">
                <a:solidFill>
                  <a:schemeClr val="dk1"/>
                </a:solidFill>
              </a:rPr>
              <a:t>Sort of like doing it as a time series, studying it as a regression - discuss. </a:t>
            </a:r>
            <a:endParaRPr/>
          </a:p>
          <a:p>
            <a:pPr marL="0" lvl="0" indent="0" algn="l" rtl="0">
              <a:spcBef>
                <a:spcPts val="0"/>
              </a:spcBef>
              <a:spcAft>
                <a:spcPts val="0"/>
              </a:spcAft>
              <a:buNone/>
            </a:pPr>
            <a:endParaRPr/>
          </a:p>
          <a:p>
            <a:pPr marL="0" lvl="0" indent="0" algn="l" rtl="0">
              <a:spcBef>
                <a:spcPts val="0"/>
              </a:spcBef>
              <a:spcAft>
                <a:spcPts val="0"/>
              </a:spcAft>
              <a:buNone/>
            </a:pPr>
            <a:r>
              <a:rPr lang="en"/>
              <a:t>With this, we will have a very high dimension of data, so we will be modeling using a highly penalized regression model.</a:t>
            </a:r>
            <a:endParaRPr/>
          </a:p>
          <a:p>
            <a:pPr marL="0" lvl="0" indent="0" algn="l" rtl="0">
              <a:lnSpc>
                <a:spcPct val="115000"/>
              </a:lnSpc>
              <a:spcBef>
                <a:spcPts val="0"/>
              </a:spcBef>
              <a:spcAft>
                <a:spcPts val="1600"/>
              </a:spcAft>
              <a:buClr>
                <a:schemeClr val="dk1"/>
              </a:buClr>
              <a:buSzPts val="11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487a5e33f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487a5e33f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modeling our data, since we proceeded with feature engineering, we wanted to use a penalized regression to account for the high amount of variables. Because of this, we decided to model using lasso, ridge, and elastic net methods. </a:t>
            </a:r>
            <a:endParaRPr/>
          </a:p>
          <a:p>
            <a:pPr marL="0" lvl="0" indent="0" algn="l" rtl="0">
              <a:spcBef>
                <a:spcPts val="0"/>
              </a:spcBef>
              <a:spcAft>
                <a:spcPts val="0"/>
              </a:spcAft>
              <a:buNone/>
            </a:pPr>
            <a:endParaRPr/>
          </a:p>
          <a:p>
            <a:pPr marL="0" lvl="0" indent="0" algn="l" rtl="0">
              <a:spcBef>
                <a:spcPts val="0"/>
              </a:spcBef>
              <a:spcAft>
                <a:spcPts val="0"/>
              </a:spcAft>
              <a:buNone/>
            </a:pPr>
            <a:r>
              <a:rPr lang="en" sz="1300">
                <a:solidFill>
                  <a:srgbClr val="595959"/>
                </a:solidFill>
                <a:latin typeface="Lato"/>
                <a:ea typeface="Lato"/>
                <a:cs typeface="Lato"/>
                <a:sym typeface="Lato"/>
              </a:rPr>
              <a:t> These methods will help account for multicollinearity and overfitting. Elastic net regularization methods may also be used for modeling our data.</a:t>
            </a:r>
            <a:endParaRPr sz="1300">
              <a:solidFill>
                <a:srgbClr val="595959"/>
              </a:solidFill>
              <a:latin typeface="Lato"/>
              <a:ea typeface="Lato"/>
              <a:cs typeface="Lato"/>
              <a:sym typeface="Lato"/>
            </a:endParaRPr>
          </a:p>
          <a:p>
            <a:pPr marL="0" lvl="0" indent="0" algn="l" rtl="0">
              <a:lnSpc>
                <a:spcPct val="115000"/>
              </a:lnSpc>
              <a:spcBef>
                <a:spcPts val="0"/>
              </a:spcBef>
              <a:spcAft>
                <a:spcPts val="1600"/>
              </a:spcAft>
              <a:buClr>
                <a:schemeClr val="dk1"/>
              </a:buClr>
              <a:buSzPts val="1100"/>
              <a:buFont typeface="Arial"/>
              <a:buNone/>
            </a:pPr>
            <a:r>
              <a:rPr lang="en" sz="1300">
                <a:solidFill>
                  <a:srgbClr val="595959"/>
                </a:solidFill>
                <a:latin typeface="Lato"/>
                <a:ea typeface="Lato"/>
                <a:cs typeface="Lato"/>
                <a:sym typeface="Lato"/>
              </a:rPr>
              <a:t>80 &amp; 20 percent training &amp; test sets using our data. We used K-fold cross validation  on the tuning parameter to get the best r^2 value</a:t>
            </a:r>
            <a:endParaRPr sz="1300">
              <a:solidFill>
                <a:srgbClr val="595959"/>
              </a:solidFill>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87a5e33fa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487a5e33f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Chose r^2 as parameter to decide which model is the best</a:t>
            </a:r>
            <a:endParaRPr/>
          </a:p>
          <a:p>
            <a:pPr marL="0" lvl="0" indent="0" algn="l" rtl="0">
              <a:spcBef>
                <a:spcPts val="0"/>
              </a:spcBef>
              <a:spcAft>
                <a:spcPts val="0"/>
              </a:spcAft>
              <a:buNone/>
            </a:pPr>
            <a:r>
              <a:rPr lang="en"/>
              <a:t>We will go ahead with elastic net - includes both lasso and ridge - controls with multicollinearity and regularization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43a5ae3326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43a5ae3326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Here are examples of two representative weeks within the growing season. We contrasted the first week of the growing season (april first to the last week of september); this information provides us insight into the importance of each variable on total crop yield during that week.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Analysis by week helps us analyze each variable’s significant impact on a weekly level. We can address changes in weather patterns amongst each week. Also, the way we did this was by averaging the daily regression data.</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4874e0b5d0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4874e0b5d0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Monthly is more realistic to make recommendations on. </a:t>
            </a:r>
            <a:r>
              <a:rPr lang="en">
                <a:solidFill>
                  <a:schemeClr val="dk1"/>
                </a:solidFill>
              </a:rPr>
              <a:t>We analyzed weekly, but practical implementation would probably be on a monthly basis.</a:t>
            </a:r>
            <a:endParaRPr/>
          </a:p>
          <a:p>
            <a:pPr marL="0" lvl="0" indent="0" algn="l" rtl="0">
              <a:spcBef>
                <a:spcPts val="0"/>
              </a:spcBef>
              <a:spcAft>
                <a:spcPts val="0"/>
              </a:spcAft>
              <a:buNone/>
            </a:pPr>
            <a:r>
              <a:rPr lang="en"/>
              <a:t>Weeks are highly variable so based on that and the fact that managing so much land would be difficult on such a frequent weekly basis, we proceeded with making recommendations by month for practicality purposes.</a:t>
            </a:r>
            <a:endParaRPr/>
          </a:p>
          <a:p>
            <a:pPr marL="0" lvl="0" indent="0" algn="l" rtl="0">
              <a:spcBef>
                <a:spcPts val="0"/>
              </a:spcBef>
              <a:spcAft>
                <a:spcPts val="0"/>
              </a:spcAft>
              <a:buNone/>
            </a:pPr>
            <a:endParaRPr/>
          </a:p>
          <a:p>
            <a:pPr marL="0" lvl="0" indent="0" algn="l" rtl="0">
              <a:spcBef>
                <a:spcPts val="0"/>
              </a:spcBef>
              <a:spcAft>
                <a:spcPts val="0"/>
              </a:spcAft>
              <a:buNone/>
            </a:pPr>
            <a:r>
              <a:rPr lang="en"/>
              <a:t>One example is that for the month of april, the coefficient for precipitation was negative, meaning that it had a negative impact on crop yield so during this month (despite it being in the growing season), we would advise to decrease the use of artificial irrigation.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292100" algn="l" rtl="0">
              <a:spcBef>
                <a:spcPts val="0"/>
              </a:spcBef>
              <a:spcAft>
                <a:spcPts val="0"/>
              </a:spcAft>
              <a:buClr>
                <a:schemeClr val="dk1"/>
              </a:buClr>
              <a:buSzPts val="1000"/>
              <a:buChar char="●"/>
            </a:pPr>
            <a:r>
              <a:rPr lang="en" sz="1000">
                <a:solidFill>
                  <a:schemeClr val="dk1"/>
                </a:solidFill>
                <a:latin typeface="Verdana"/>
                <a:ea typeface="Verdana"/>
                <a:cs typeface="Verdana"/>
                <a:sym typeface="Verdana"/>
              </a:rPr>
              <a:t>In the past few years, climate has changed significantly due to changes in global temperature and populations</a:t>
            </a:r>
            <a:endParaRPr/>
          </a:p>
          <a:p>
            <a:pPr marL="0" lvl="0" indent="0" algn="l" rtl="0">
              <a:spcBef>
                <a:spcPts val="500"/>
              </a:spcBef>
              <a:spcAft>
                <a:spcPts val="0"/>
              </a:spcAft>
              <a:buNone/>
            </a:pPr>
            <a:endParaRPr/>
          </a:p>
          <a:p>
            <a:pPr marL="0" lvl="0" indent="0" algn="l" rtl="0">
              <a:spcBef>
                <a:spcPts val="0"/>
              </a:spcBef>
              <a:spcAft>
                <a:spcPts val="0"/>
              </a:spcAft>
              <a:buNone/>
            </a:pPr>
            <a:r>
              <a:rPr lang="en"/>
              <a:t>In our opinion, controlling these factors may influence crop yield</a:t>
            </a:r>
            <a:endParaRPr/>
          </a:p>
          <a:p>
            <a:pPr marL="0" lvl="0" indent="0" algn="l" rtl="0">
              <a:spcBef>
                <a:spcPts val="0"/>
              </a:spcBef>
              <a:spcAft>
                <a:spcPts val="0"/>
              </a:spcAft>
              <a:buClr>
                <a:schemeClr val="dk1"/>
              </a:buClr>
              <a:buSzPts val="1100"/>
              <a:buFont typeface="Arial"/>
              <a:buNone/>
            </a:pPr>
            <a:r>
              <a:rPr lang="en">
                <a:solidFill>
                  <a:schemeClr val="dk1"/>
                </a:solidFill>
              </a:rPr>
              <a:t>Since it is positive, should water it.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487f72dca3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487f72dca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steps</a:t>
            </a:r>
            <a:endParaRPr/>
          </a:p>
          <a:p>
            <a:pPr marL="0" lvl="0" indent="0" algn="l" rtl="0">
              <a:spcBef>
                <a:spcPts val="0"/>
              </a:spcBef>
              <a:spcAft>
                <a:spcPts val="0"/>
              </a:spcAft>
              <a:buNone/>
            </a:pPr>
            <a:endParaRPr/>
          </a:p>
          <a:p>
            <a:pPr marL="0" lvl="0" indent="0" algn="l" rtl="0">
              <a:spcBef>
                <a:spcPts val="0"/>
              </a:spcBef>
              <a:spcAft>
                <a:spcPts val="0"/>
              </a:spcAft>
              <a:buNone/>
            </a:pPr>
            <a:r>
              <a:rPr lang="en"/>
              <a:t>Geospatial analysis - unfortunately, none of us know GIS, but I am taking a course next semester.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874e0b5d0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874e0b5d0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Avg - windspeed - screens to help with direction &amp; speed of wind according to the impact based on coefficients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Weather is constantly changing - data of multiple years to see how weather patterns change over time</a:t>
            </a:r>
            <a:endParaRPr/>
          </a:p>
          <a:p>
            <a:pPr marL="0" lvl="0" indent="0" algn="l" rtl="0">
              <a:spcBef>
                <a:spcPts val="0"/>
              </a:spcBef>
              <a:spcAft>
                <a:spcPts val="0"/>
              </a:spcAft>
              <a:buNone/>
            </a:pPr>
            <a:endParaRPr/>
          </a:p>
          <a:p>
            <a:pPr marL="0" lvl="0" indent="0" algn="l" rtl="0">
              <a:spcBef>
                <a:spcPts val="0"/>
              </a:spcBef>
              <a:spcAft>
                <a:spcPts val="0"/>
              </a:spcAft>
              <a:buNone/>
            </a:pPr>
            <a:r>
              <a:rPr lang="en"/>
              <a:t>When speaking with Angela, she mentioned that John Deere has live-updating data feeds that they use for analysis which would be beneficial for more in depth analysis.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43a5ae3326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43a5ae332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objective of our project was to find out significant biophysical properties that affect crop yields in various climate locations in Illinois from the year 2017. We were tasked with offering insights to customers about weather patterns to potentially influence land management decisions in the future. </a:t>
            </a:r>
            <a:endParaRPr/>
          </a:p>
          <a:p>
            <a:pPr marL="0" lvl="0" indent="0" algn="l" rtl="0">
              <a:spcBef>
                <a:spcPts val="0"/>
              </a:spcBef>
              <a:spcAft>
                <a:spcPts val="0"/>
              </a:spcAft>
              <a:buNone/>
            </a:pPr>
            <a:endParaRPr/>
          </a:p>
          <a:p>
            <a:pPr marL="0" lvl="0" indent="0" algn="l" rtl="0">
              <a:spcBef>
                <a:spcPts val="0"/>
              </a:spcBef>
              <a:spcAft>
                <a:spcPts val="0"/>
              </a:spcAft>
              <a:buNone/>
            </a:pPr>
            <a:r>
              <a:rPr lang="en"/>
              <a:t>We analyzed the impacts to corn yields based on weather variation factors such as precipitation, wind speed, and various temperature measurements. We applied various types of analysis on our data including Principal Component Analysis, cluster analysis, and some penalized regression modeling.</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43a5ae332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43a5ae33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6e4f94d70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6e4f94d70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for listening to our presentation. Does anyone have any questions?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487f72dca3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487f72dca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Any vacancies?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4874e0b5d0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4874e0b5d0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 series better for weather because dynamic process - clustering by weather. </a:t>
            </a:r>
            <a:endParaRPr/>
          </a:p>
          <a:p>
            <a:pPr marL="0" lvl="0" indent="0" algn="l" rtl="0">
              <a:spcBef>
                <a:spcPts val="0"/>
              </a:spcBef>
              <a:spcAft>
                <a:spcPts val="0"/>
              </a:spcAft>
              <a:buNone/>
            </a:pPr>
            <a:endParaRPr/>
          </a:p>
          <a:p>
            <a:pPr marL="0" lvl="0" indent="0" algn="l" rtl="0">
              <a:spcBef>
                <a:spcPts val="0"/>
              </a:spcBef>
              <a:spcAft>
                <a:spcPts val="0"/>
              </a:spcAft>
              <a:buNone/>
            </a:pPr>
            <a:r>
              <a:rPr lang="en"/>
              <a:t>Need to take into account time / variation between weather in different months. </a:t>
            </a:r>
            <a:endParaRPr/>
          </a:p>
          <a:p>
            <a:pPr marL="0" lvl="0" indent="0" algn="l" rtl="0">
              <a:spcBef>
                <a:spcPts val="0"/>
              </a:spcBef>
              <a:spcAft>
                <a:spcPts val="0"/>
              </a:spcAft>
              <a:buNone/>
            </a:pPr>
            <a:endParaRPr/>
          </a:p>
          <a:p>
            <a:pPr marL="0" lvl="0" indent="0" algn="l" rtl="0">
              <a:spcBef>
                <a:spcPts val="0"/>
              </a:spcBef>
              <a:spcAft>
                <a:spcPts val="0"/>
              </a:spcAft>
              <a:buNone/>
            </a:pPr>
            <a:r>
              <a:rPr lang="en"/>
              <a:t>How does time removing time series impact physical environment - ex. Precipitation - neglecting time series, we would get that overall precipitation is 0.05, positively influences crops, but issue is that in april, precipitation has a negative weight on crop yield (not enough), so badly influences crops - average shows that we wouldn’t have a problem. Just providing aggregate information would indicate different things - water things always. (flip this)</a:t>
            </a:r>
            <a:endParaRPr/>
          </a:p>
          <a:p>
            <a:pPr marL="0" lvl="0" indent="0" algn="l" rtl="0">
              <a:spcBef>
                <a:spcPts val="0"/>
              </a:spcBef>
              <a:spcAft>
                <a:spcPts val="0"/>
              </a:spcAft>
              <a:buNone/>
            </a:pPr>
            <a:endParaRPr/>
          </a:p>
          <a:p>
            <a:pPr marL="0" lvl="0" indent="0" algn="l" rtl="0">
              <a:spcBef>
                <a:spcPts val="0"/>
              </a:spcBef>
              <a:spcAft>
                <a:spcPts val="0"/>
              </a:spcAft>
              <a:buNone/>
            </a:pPr>
            <a:r>
              <a:rPr lang="en"/>
              <a:t>Negative (others constant),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First week of april</a:t>
            </a:r>
            <a:endParaRPr/>
          </a:p>
          <a:p>
            <a:pPr marL="0" lvl="0" indent="0" algn="l" rtl="0">
              <a:spcBef>
                <a:spcPts val="0"/>
              </a:spcBef>
              <a:spcAft>
                <a:spcPts val="0"/>
              </a:spcAft>
              <a:buNone/>
            </a:pPr>
            <a:r>
              <a:rPr lang="en"/>
              <a:t>Last week of september - coefficient of </a:t>
            </a:r>
            <a:endParaRPr/>
          </a:p>
          <a:p>
            <a:pPr marL="0" lvl="0" indent="0" algn="l" rtl="0">
              <a:spcBef>
                <a:spcPts val="0"/>
              </a:spcBef>
              <a:spcAft>
                <a:spcPts val="0"/>
              </a:spcAft>
              <a:buNone/>
            </a:pPr>
            <a:endParaRPr/>
          </a:p>
          <a:p>
            <a:pPr marL="0" lvl="0" indent="0" algn="l" rtl="0">
              <a:spcBef>
                <a:spcPts val="0"/>
              </a:spcBef>
              <a:spcAft>
                <a:spcPts val="0"/>
              </a:spcAft>
              <a:buNone/>
            </a:pPr>
            <a:r>
              <a:rPr lang="en"/>
              <a:t>Geospatial analysis - time &amp; scope - limited knowledge of farming (domain) and programs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43a5ae3326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43a5ae332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We obtained our data from the National Agricultural Statistics Service at the county level for the state of Illinois. Our dataset included data from 19 different weather station locations amongst Illinois. The full dataset had 54 variables, 25 continuous variables, 29 categorical variables and some missing variables. This led to data cleaning to prepare for our analysis.</a:t>
            </a:r>
            <a:endParaRPr sz="1300">
              <a:solidFill>
                <a:srgbClr val="595959"/>
              </a:solidFill>
              <a:latin typeface="Lato"/>
              <a:ea typeface="Lato"/>
              <a:cs typeface="Lato"/>
              <a:sym typeface="Lato"/>
            </a:endParaRPr>
          </a:p>
          <a:p>
            <a:pPr marL="0" lvl="0" indent="0" algn="l" rtl="0">
              <a:lnSpc>
                <a:spcPct val="115000"/>
              </a:lnSpc>
              <a:spcBef>
                <a:spcPts val="1600"/>
              </a:spcBef>
              <a:spcAft>
                <a:spcPts val="0"/>
              </a:spcAft>
              <a:buClr>
                <a:schemeClr val="dk1"/>
              </a:buClr>
              <a:buSzPts val="1100"/>
              <a:buFont typeface="Arial"/>
              <a:buNone/>
            </a:pPr>
            <a:endParaRPr sz="1300">
              <a:solidFill>
                <a:srgbClr val="595959"/>
              </a:solidFill>
              <a:latin typeface="Lato"/>
              <a:ea typeface="Lato"/>
              <a:cs typeface="Lato"/>
              <a:sym typeface="Lato"/>
            </a:endParaRPr>
          </a:p>
          <a:p>
            <a:pPr marL="0" lvl="0" indent="0" algn="l" rtl="0">
              <a:spcBef>
                <a:spcPts val="16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1600"/>
              </a:spcAft>
              <a:buClr>
                <a:schemeClr val="dk1"/>
              </a:buClr>
              <a:buSzPts val="1100"/>
              <a:buFont typeface="Arial"/>
              <a:buNone/>
            </a:pPr>
            <a:endParaRPr sz="1300">
              <a:solidFill>
                <a:srgbClr val="595959"/>
              </a:solidFill>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484ad0fa9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484ad0fa9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removing observations with missing values in any variables, the dataset contained 6892 observations with 29 variables. The data we got had information from many years, but we subsetted that to include only data within the growing season from the year 2017. For reference, the growing season is from april 1st to september 30th.</a:t>
            </a:r>
            <a:endParaRPr/>
          </a:p>
          <a:p>
            <a:pPr marL="0" lvl="0" indent="0" algn="l" rtl="0">
              <a:lnSpc>
                <a:spcPct val="115000"/>
              </a:lnSpc>
              <a:spcBef>
                <a:spcPts val="0"/>
              </a:spcBef>
              <a:spcAft>
                <a:spcPts val="1600"/>
              </a:spcAft>
              <a:buClr>
                <a:schemeClr val="dk1"/>
              </a:buClr>
              <a:buSzPts val="11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4707bcd15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4707bcd15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Clr>
                <a:schemeClr val="dk1"/>
              </a:buClr>
              <a:buSzPts val="1100"/>
              <a:buFont typeface="Arial"/>
              <a:buNone/>
            </a:pPr>
            <a:r>
              <a:rPr lang="en"/>
              <a:t>This box plot shows the distribution of each variables in our data. By looking at the boxplot, we realized that the interquartile range of precipitation is smaller than other variables. Since our variables have different unit, we decided to scale and normalize variables in order to find out which variable impacts mostly to corn yield by using principal component analysis.</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484ad0fa9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484ad0fa9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Clr>
                <a:schemeClr val="dk1"/>
              </a:buClr>
              <a:buSzPts val="1100"/>
              <a:buFont typeface="Arial"/>
              <a:buNone/>
            </a:pPr>
            <a:r>
              <a:rPr lang="en" sz="1200">
                <a:solidFill>
                  <a:srgbClr val="595959"/>
                </a:solidFill>
                <a:latin typeface="Times New Roman"/>
                <a:ea typeface="Times New Roman"/>
                <a:cs typeface="Times New Roman"/>
                <a:sym typeface="Times New Roman"/>
              </a:rPr>
              <a:t>The correlation matrix above shows correlations between all of the variables. We will use this plot to help determine which subset of predictors to use for our model. In order to remove multicollinearity issues, we subsetted our variable list using a threshold of 0.8 because highly correlated variables make inference difficult and the potential model in the future prone to overfitting.</a:t>
            </a:r>
            <a:endParaRPr sz="1200">
              <a:solidFill>
                <a:srgbClr val="595959"/>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200">
              <a:solidFill>
                <a:srgbClr val="595959"/>
              </a:solidFill>
              <a:latin typeface="Times New Roman"/>
              <a:ea typeface="Times New Roman"/>
              <a:cs typeface="Times New Roman"/>
              <a:sym typeface="Times New Roman"/>
            </a:endParaRPr>
          </a:p>
          <a:p>
            <a:pPr marL="0" lvl="0" indent="0" algn="l" rtl="0">
              <a:spcBef>
                <a:spcPts val="160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4707bcd15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4707bcd15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a:t>We have decided to proceed with these variables. </a:t>
            </a:r>
            <a:r>
              <a:rPr lang="en">
                <a:solidFill>
                  <a:schemeClr val="dk1"/>
                </a:solidFill>
              </a:rPr>
              <a:t>Instead of using the minimum/maximum extreme values, we decided to proceed with the average values. </a:t>
            </a:r>
            <a:r>
              <a:rPr lang="en"/>
              <a:t>The reason why we chose the average values for many of the metrics is they were highly correlated. We also included some varied weather parameters. When choosing the type of soil measurement to choose, we had to do some extra research and came to the conclusion that we would use the 4 inch sod soil temperature. We found out that sod is an insulator so it is less susceptible to changes in temperature which would lead to less variability within our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3a5ae3326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3a5ae332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our initial steps for analysis and identification of methods is as follows. </a:t>
            </a:r>
            <a:endParaRPr/>
          </a:p>
          <a:p>
            <a:pPr marL="0" lvl="0" indent="0" algn="l" rtl="0">
              <a:spcBef>
                <a:spcPts val="0"/>
              </a:spcBef>
              <a:spcAft>
                <a:spcPts val="0"/>
              </a:spcAft>
              <a:buNone/>
            </a:pPr>
            <a:r>
              <a:rPr lang="en"/>
              <a:t>We used principal component analysis in order to identify and create our clusters.</a:t>
            </a:r>
            <a:endParaRPr/>
          </a:p>
          <a:p>
            <a:pPr marL="0" lvl="0" indent="0" algn="l" rtl="0">
              <a:spcBef>
                <a:spcPts val="0"/>
              </a:spcBef>
              <a:spcAft>
                <a:spcPts val="0"/>
              </a:spcAft>
              <a:buNone/>
            </a:pPr>
            <a:r>
              <a:rPr lang="en"/>
              <a:t>Our approach for modeling the corn yield is to do a cluster analysis based on weather patterns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3a5ae3326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3a5ae332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500"/>
              </a:spcAft>
              <a:buNone/>
            </a:pPr>
            <a:r>
              <a:rPr lang="en" sz="1200">
                <a:solidFill>
                  <a:schemeClr val="dk1"/>
                </a:solidFill>
                <a:latin typeface="Times New Roman"/>
                <a:ea typeface="Times New Roman"/>
                <a:cs typeface="Times New Roman"/>
                <a:sym typeface="Times New Roman"/>
              </a:rPr>
              <a:t>In order to better visualize our data, we decided to do an initial principal component analysis. This method of analysis reduces the dimension of large datasets and allows us to distinguish the impacts of certain variables on a model. Based on the scree plot we see that the first three components explain the most variation in the data. This method was also used to identify variable importance.</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
        <p:cNvGrpSpPr/>
        <p:nvPr/>
      </p:nvGrpSpPr>
      <p:grpSpPr>
        <a:xfrm>
          <a:off x="0" y="0"/>
          <a:ext cx="0" cy="0"/>
          <a:chOff x="0" y="0"/>
          <a:chExt cx="0" cy="0"/>
        </a:xfrm>
      </p:grpSpPr>
      <p:sp>
        <p:nvSpPr>
          <p:cNvPr id="13" name="Google Shape;13;p2"/>
          <p:cNvSpPr/>
          <p:nvPr/>
        </p:nvSpPr>
        <p:spPr>
          <a:xfrm>
            <a:off x="0" y="0"/>
            <a:ext cx="9144000" cy="5143500"/>
          </a:xfrm>
          <a:prstGeom prst="rect">
            <a:avLst/>
          </a:prstGeom>
          <a:gradFill>
            <a:gsLst>
              <a:gs pos="0">
                <a:srgbClr val="D1D3D4"/>
              </a:gs>
              <a:gs pos="100000">
                <a:srgbClr val="EAEBEB"/>
              </a:gs>
            </a:gsLst>
            <a:lin ang="27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Verdana"/>
              <a:ea typeface="Verdana"/>
              <a:cs typeface="Verdana"/>
              <a:sym typeface="Verdana"/>
            </a:endParaRPr>
          </a:p>
        </p:txBody>
      </p:sp>
      <p:sp>
        <p:nvSpPr>
          <p:cNvPr id="14" name="Google Shape;14;p2"/>
          <p:cNvSpPr/>
          <p:nvPr/>
        </p:nvSpPr>
        <p:spPr>
          <a:xfrm>
            <a:off x="4572000" y="1379935"/>
            <a:ext cx="4572000" cy="23919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Verdana"/>
              <a:ea typeface="Verdana"/>
              <a:cs typeface="Verdana"/>
              <a:sym typeface="Verdana"/>
            </a:endParaRPr>
          </a:p>
        </p:txBody>
      </p:sp>
      <p:pic>
        <p:nvPicPr>
          <p:cNvPr id="15" name="Google Shape;15;p2" descr="JD_gy_4c_h"/>
          <p:cNvPicPr preferRelativeResize="0"/>
          <p:nvPr/>
        </p:nvPicPr>
        <p:blipFill rotWithShape="1">
          <a:blip r:embed="rId2">
            <a:alphaModFix/>
          </a:blip>
          <a:srcRect/>
          <a:stretch/>
        </p:blipFill>
        <p:spPr>
          <a:xfrm>
            <a:off x="6383413" y="4072403"/>
            <a:ext cx="2550317" cy="780119"/>
          </a:xfrm>
          <a:prstGeom prst="rect">
            <a:avLst/>
          </a:prstGeom>
          <a:noFill/>
          <a:ln>
            <a:noFill/>
          </a:ln>
        </p:spPr>
      </p:pic>
      <p:sp>
        <p:nvSpPr>
          <p:cNvPr id="16" name="Google Shape;16;p2"/>
          <p:cNvSpPr txBox="1">
            <a:spLocks noGrp="1"/>
          </p:cNvSpPr>
          <p:nvPr>
            <p:ph type="ctrTitle"/>
          </p:nvPr>
        </p:nvSpPr>
        <p:spPr>
          <a:xfrm>
            <a:off x="4762550" y="1501379"/>
            <a:ext cx="3987300" cy="1696500"/>
          </a:xfrm>
          <a:prstGeom prst="rect">
            <a:avLst/>
          </a:prstGeom>
          <a:noFill/>
          <a:ln>
            <a:noFill/>
          </a:ln>
        </p:spPr>
        <p:txBody>
          <a:bodyPr spcFirstLastPara="1" wrap="square" lIns="0" tIns="34275" rIns="0" bIns="34275" anchor="t" anchorCtr="0">
            <a:noAutofit/>
          </a:bodyPr>
          <a:lstStyle>
            <a:lvl1pPr lvl="0" algn="l">
              <a:lnSpc>
                <a:spcPct val="106250"/>
              </a:lnSpc>
              <a:spcBef>
                <a:spcPts val="0"/>
              </a:spcBef>
              <a:spcAft>
                <a:spcPts val="0"/>
              </a:spcAft>
              <a:buSzPts val="1100"/>
              <a:buNone/>
              <a:defRPr sz="2400">
                <a:solidFill>
                  <a:schemeClr val="lt1"/>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7" name="Google Shape;17;p2"/>
          <p:cNvSpPr txBox="1">
            <a:spLocks noGrp="1"/>
          </p:cNvSpPr>
          <p:nvPr>
            <p:ph type="subTitle" idx="1"/>
          </p:nvPr>
        </p:nvSpPr>
        <p:spPr>
          <a:xfrm>
            <a:off x="4757786" y="3223022"/>
            <a:ext cx="3992100" cy="549000"/>
          </a:xfrm>
          <a:prstGeom prst="rect">
            <a:avLst/>
          </a:prstGeom>
          <a:noFill/>
          <a:ln>
            <a:noFill/>
          </a:ln>
        </p:spPr>
        <p:txBody>
          <a:bodyPr spcFirstLastPara="1" wrap="square" lIns="0" tIns="34275" rIns="68575" bIns="34275" anchor="t" anchorCtr="0">
            <a:noAutofit/>
          </a:bodyPr>
          <a:lstStyle>
            <a:lvl1pPr lvl="0" algn="l">
              <a:lnSpc>
                <a:spcPct val="97000"/>
              </a:lnSpc>
              <a:spcBef>
                <a:spcPts val="0"/>
              </a:spcBef>
              <a:spcAft>
                <a:spcPts val="0"/>
              </a:spcAft>
              <a:buSzPts val="1100"/>
              <a:buNone/>
              <a:defRPr sz="1400">
                <a:solidFill>
                  <a:srgbClr val="FFDE00"/>
                </a:solidFill>
              </a:defRPr>
            </a:lvl1pPr>
            <a:lvl2pPr lvl="1" algn="l">
              <a:spcBef>
                <a:spcPts val="400"/>
              </a:spcBef>
              <a:spcAft>
                <a:spcPts val="0"/>
              </a:spcAft>
              <a:buClr>
                <a:schemeClr val="dk1"/>
              </a:buClr>
              <a:buSzPts val="1400"/>
              <a:buChar char="–"/>
              <a:defRPr/>
            </a:lvl2pPr>
            <a:lvl3pPr lvl="2" algn="l">
              <a:spcBef>
                <a:spcPts val="400"/>
              </a:spcBef>
              <a:spcAft>
                <a:spcPts val="0"/>
              </a:spcAft>
              <a:buClr>
                <a:schemeClr val="dk1"/>
              </a:buClr>
              <a:buSzPts val="1400"/>
              <a:buChar char="•"/>
              <a:defRPr/>
            </a:lvl3pPr>
            <a:lvl4pPr lvl="3" algn="l">
              <a:spcBef>
                <a:spcPts val="400"/>
              </a:spcBef>
              <a:spcAft>
                <a:spcPts val="0"/>
              </a:spcAft>
              <a:buClr>
                <a:schemeClr val="dk1"/>
              </a:buClr>
              <a:buSzPts val="1400"/>
              <a:buChar char="–"/>
              <a:defRPr/>
            </a:lvl4pPr>
            <a:lvl5pPr lvl="4" algn="l">
              <a:spcBef>
                <a:spcPts val="400"/>
              </a:spcBef>
              <a:spcAft>
                <a:spcPts val="0"/>
              </a:spcAft>
              <a:buClr>
                <a:schemeClr val="dk1"/>
              </a:buClr>
              <a:buSzPts val="1400"/>
              <a:buChar char="•"/>
              <a:defRPr/>
            </a:lvl5pPr>
            <a:lvl6pPr lvl="5" algn="l">
              <a:spcBef>
                <a:spcPts val="400"/>
              </a:spcBef>
              <a:spcAft>
                <a:spcPts val="0"/>
              </a:spcAft>
              <a:buClr>
                <a:schemeClr val="dk1"/>
              </a:buClr>
              <a:buSzPts val="1400"/>
              <a:buChar char="–"/>
              <a:defRPr/>
            </a:lvl6pPr>
            <a:lvl7pPr lvl="6" algn="l">
              <a:spcBef>
                <a:spcPts val="400"/>
              </a:spcBef>
              <a:spcAft>
                <a:spcPts val="0"/>
              </a:spcAft>
              <a:buClr>
                <a:schemeClr val="dk1"/>
              </a:buClr>
              <a:buSzPts val="1400"/>
              <a:buChar char="–"/>
              <a:defRPr/>
            </a:lvl7pPr>
            <a:lvl8pPr lvl="7" algn="l">
              <a:spcBef>
                <a:spcPts val="400"/>
              </a:spcBef>
              <a:spcAft>
                <a:spcPts val="0"/>
              </a:spcAft>
              <a:buClr>
                <a:schemeClr val="dk1"/>
              </a:buClr>
              <a:buSzPts val="1400"/>
              <a:buChar char="–"/>
              <a:defRPr/>
            </a:lvl8pPr>
            <a:lvl9pPr lvl="8" algn="l">
              <a:spcBef>
                <a:spcPts val="400"/>
              </a:spcBef>
              <a:spcAft>
                <a:spcPts val="400"/>
              </a:spcAft>
              <a:buClr>
                <a:schemeClr val="dk1"/>
              </a:buClr>
              <a:buSzPts val="1400"/>
              <a:buChar char="–"/>
              <a:defRPr/>
            </a:lvl9pPr>
          </a:lstStyle>
          <a:p>
            <a:endParaRPr/>
          </a:p>
        </p:txBody>
      </p:sp>
      <p:pic>
        <p:nvPicPr>
          <p:cNvPr id="18" name="Google Shape;18;p2"/>
          <p:cNvPicPr preferRelativeResize="0"/>
          <p:nvPr/>
        </p:nvPicPr>
        <p:blipFill rotWithShape="1">
          <a:blip r:embed="rId3">
            <a:alphaModFix/>
          </a:blip>
          <a:srcRect t="11315" b="-153"/>
          <a:stretch/>
        </p:blipFill>
        <p:spPr>
          <a:xfrm>
            <a:off x="0" y="1379935"/>
            <a:ext cx="4637568" cy="239196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394200" y="219456"/>
            <a:ext cx="8355600" cy="656100"/>
          </a:xfrm>
          <a:prstGeom prst="rect">
            <a:avLst/>
          </a:prstGeom>
          <a:noFill/>
          <a:ln>
            <a:noFill/>
          </a:ln>
        </p:spPr>
        <p:txBody>
          <a:bodyPr spcFirstLastPara="1" wrap="square" lIns="0" tIns="0" rIns="0" bIns="0" anchor="t" anchorCtr="0">
            <a:noAutofit/>
          </a:bodyPr>
          <a:lstStyle>
            <a:lvl1pPr lvl="0" algn="l">
              <a:lnSpc>
                <a:spcPct val="144444"/>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hart" type="chart">
  <p:cSld name="CHART">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394200" y="219456"/>
            <a:ext cx="8355600" cy="656100"/>
          </a:xfrm>
          <a:prstGeom prst="rect">
            <a:avLst/>
          </a:prstGeom>
          <a:noFill/>
          <a:ln>
            <a:noFill/>
          </a:ln>
        </p:spPr>
        <p:txBody>
          <a:bodyPr spcFirstLastPara="1" wrap="square" lIns="0" tIns="0" rIns="0" bIns="0" anchor="t" anchorCtr="0">
            <a:noAutofit/>
          </a:bodyPr>
          <a:lstStyle>
            <a:lvl1pPr lvl="0" algn="l">
              <a:lnSpc>
                <a:spcPct val="144444"/>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58" name="Google Shape;58;p13"/>
          <p:cNvSpPr>
            <a:spLocks noGrp="1"/>
          </p:cNvSpPr>
          <p:nvPr>
            <p:ph type="chart" idx="2"/>
          </p:nvPr>
        </p:nvSpPr>
        <p:spPr>
          <a:xfrm>
            <a:off x="394200" y="1129903"/>
            <a:ext cx="8355600" cy="33303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100"/>
              <a:buNone/>
              <a:defRPr sz="1500" b="0" i="0" u="none" strike="noStrike" cap="none">
                <a:solidFill>
                  <a:schemeClr val="dk1"/>
                </a:solidFill>
                <a:latin typeface="Verdana"/>
                <a:ea typeface="Verdana"/>
                <a:cs typeface="Verdana"/>
                <a:sym typeface="Verdana"/>
              </a:defRPr>
            </a:lvl1pPr>
            <a:lvl2pPr marR="0" lvl="1" algn="l" rtl="0">
              <a:spcBef>
                <a:spcPts val="500"/>
              </a:spcBef>
              <a:spcAft>
                <a:spcPts val="0"/>
              </a:spcAft>
              <a:buClr>
                <a:schemeClr val="dk1"/>
              </a:buClr>
              <a:buSzPts val="1500"/>
              <a:buFont typeface="Verdana"/>
              <a:buChar char="–"/>
              <a:defRPr sz="1500" b="0" i="0" u="none" strike="noStrike" cap="none">
                <a:solidFill>
                  <a:schemeClr val="dk1"/>
                </a:solidFill>
                <a:latin typeface="Verdana"/>
                <a:ea typeface="Verdana"/>
                <a:cs typeface="Verdana"/>
                <a:sym typeface="Verdana"/>
              </a:defRPr>
            </a:lvl2pPr>
            <a:lvl3pPr marR="0" lvl="2" algn="l" rtl="0">
              <a:spcBef>
                <a:spcPts val="5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spcBef>
                <a:spcPts val="4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4pPr>
            <a:lvl5pPr marR="0" lvl="4" algn="l" rtl="0">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R="0" lvl="5" algn="l" rtl="0">
              <a:spcBef>
                <a:spcPts val="3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6pPr>
            <a:lvl7pPr marR="0" lvl="6" algn="l" rtl="0">
              <a:spcBef>
                <a:spcPts val="3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7pPr>
            <a:lvl8pPr marR="0" lvl="7" algn="l" rtl="0">
              <a:spcBef>
                <a:spcPts val="3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8pPr>
            <a:lvl9pPr marR="0" lvl="8" algn="l" rtl="0">
              <a:spcBef>
                <a:spcPts val="300"/>
              </a:spcBef>
              <a:spcAft>
                <a:spcPts val="30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Chart and Text" type="chartAndTx">
  <p:cSld name="CHART_AND_TEXT">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94200" y="219456"/>
            <a:ext cx="8355600" cy="656100"/>
          </a:xfrm>
          <a:prstGeom prst="rect">
            <a:avLst/>
          </a:prstGeom>
          <a:noFill/>
          <a:ln>
            <a:noFill/>
          </a:ln>
        </p:spPr>
        <p:txBody>
          <a:bodyPr spcFirstLastPara="1" wrap="square" lIns="0" tIns="0" rIns="0" bIns="0" anchor="t" anchorCtr="0">
            <a:noAutofit/>
          </a:bodyPr>
          <a:lstStyle>
            <a:lvl1pPr lvl="0" algn="l">
              <a:lnSpc>
                <a:spcPct val="144444"/>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61" name="Google Shape;61;p14"/>
          <p:cNvSpPr>
            <a:spLocks noGrp="1"/>
          </p:cNvSpPr>
          <p:nvPr>
            <p:ph type="chart" idx="2"/>
          </p:nvPr>
        </p:nvSpPr>
        <p:spPr>
          <a:xfrm>
            <a:off x="394200" y="1129903"/>
            <a:ext cx="4101600" cy="33279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100"/>
              <a:buNone/>
              <a:defRPr sz="1500" b="0" i="0" u="none" strike="noStrike" cap="none">
                <a:solidFill>
                  <a:schemeClr val="dk1"/>
                </a:solidFill>
                <a:latin typeface="Verdana"/>
                <a:ea typeface="Verdana"/>
                <a:cs typeface="Verdana"/>
                <a:sym typeface="Verdana"/>
              </a:defRPr>
            </a:lvl1pPr>
            <a:lvl2pPr marR="0" lvl="1" algn="l" rtl="0">
              <a:spcBef>
                <a:spcPts val="500"/>
              </a:spcBef>
              <a:spcAft>
                <a:spcPts val="0"/>
              </a:spcAft>
              <a:buClr>
                <a:schemeClr val="dk1"/>
              </a:buClr>
              <a:buSzPts val="1500"/>
              <a:buFont typeface="Verdana"/>
              <a:buChar char="–"/>
              <a:defRPr sz="1500" b="0" i="0" u="none" strike="noStrike" cap="none">
                <a:solidFill>
                  <a:schemeClr val="dk1"/>
                </a:solidFill>
                <a:latin typeface="Verdana"/>
                <a:ea typeface="Verdana"/>
                <a:cs typeface="Verdana"/>
                <a:sym typeface="Verdana"/>
              </a:defRPr>
            </a:lvl2pPr>
            <a:lvl3pPr marR="0" lvl="2" algn="l" rtl="0">
              <a:spcBef>
                <a:spcPts val="5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spcBef>
                <a:spcPts val="4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4pPr>
            <a:lvl5pPr marR="0" lvl="4" algn="l" rtl="0">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R="0" lvl="5" algn="l" rtl="0">
              <a:spcBef>
                <a:spcPts val="3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6pPr>
            <a:lvl7pPr marR="0" lvl="6" algn="l" rtl="0">
              <a:spcBef>
                <a:spcPts val="3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7pPr>
            <a:lvl8pPr marR="0" lvl="7" algn="l" rtl="0">
              <a:spcBef>
                <a:spcPts val="3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8pPr>
            <a:lvl9pPr marR="0" lvl="8" algn="l" rtl="0">
              <a:spcBef>
                <a:spcPts val="300"/>
              </a:spcBef>
              <a:spcAft>
                <a:spcPts val="30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9pPr>
          </a:lstStyle>
          <a:p>
            <a:endParaRPr/>
          </a:p>
        </p:txBody>
      </p:sp>
      <p:sp>
        <p:nvSpPr>
          <p:cNvPr id="62" name="Google Shape;62;p14"/>
          <p:cNvSpPr txBox="1">
            <a:spLocks noGrp="1"/>
          </p:cNvSpPr>
          <p:nvPr>
            <p:ph type="body" idx="1"/>
          </p:nvPr>
        </p:nvSpPr>
        <p:spPr>
          <a:xfrm>
            <a:off x="4648220" y="1083564"/>
            <a:ext cx="4101600" cy="33765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100"/>
              <a:buNone/>
              <a:defRPr/>
            </a:lvl1pPr>
            <a:lvl2pPr marL="914400" lvl="1" indent="-317500" algn="l">
              <a:spcBef>
                <a:spcPts val="400"/>
              </a:spcBef>
              <a:spcAft>
                <a:spcPts val="0"/>
              </a:spcAft>
              <a:buClr>
                <a:schemeClr val="dk1"/>
              </a:buClr>
              <a:buSzPts val="1400"/>
              <a:buChar char="–"/>
              <a:defRPr/>
            </a:lvl2pPr>
            <a:lvl3pPr marL="1371600" lvl="2" indent="-317500" algn="l">
              <a:spcBef>
                <a:spcPts val="400"/>
              </a:spcBef>
              <a:spcAft>
                <a:spcPts val="0"/>
              </a:spcAft>
              <a:buClr>
                <a:schemeClr val="dk1"/>
              </a:buClr>
              <a:buSzPts val="1400"/>
              <a:buChar char="•"/>
              <a:defRPr/>
            </a:lvl3pPr>
            <a:lvl4pPr marL="1828800" lvl="3" indent="-317500" algn="l">
              <a:spcBef>
                <a:spcPts val="400"/>
              </a:spcBef>
              <a:spcAft>
                <a:spcPts val="0"/>
              </a:spcAft>
              <a:buClr>
                <a:schemeClr val="dk1"/>
              </a:buClr>
              <a:buSzPts val="1400"/>
              <a:buChar char="–"/>
              <a:defRPr/>
            </a:lvl4pPr>
            <a:lvl5pPr marL="2286000" lvl="4" indent="-317500" algn="l">
              <a:spcBef>
                <a:spcPts val="400"/>
              </a:spcBef>
              <a:spcAft>
                <a:spcPts val="0"/>
              </a:spcAft>
              <a:buClr>
                <a:schemeClr val="dk1"/>
              </a:buClr>
              <a:buSzPts val="1400"/>
              <a:buChar char="•"/>
              <a:defRPr/>
            </a:lvl5pPr>
            <a:lvl6pPr marL="2743200" lvl="5" indent="-317500" algn="l">
              <a:spcBef>
                <a:spcPts val="400"/>
              </a:spcBef>
              <a:spcAft>
                <a:spcPts val="0"/>
              </a:spcAft>
              <a:buClr>
                <a:schemeClr val="dk1"/>
              </a:buClr>
              <a:buSzPts val="1400"/>
              <a:buChar char="–"/>
              <a:defRPr/>
            </a:lvl6pPr>
            <a:lvl7pPr marL="3200400" lvl="6" indent="-317500" algn="l">
              <a:spcBef>
                <a:spcPts val="400"/>
              </a:spcBef>
              <a:spcAft>
                <a:spcPts val="0"/>
              </a:spcAft>
              <a:buClr>
                <a:schemeClr val="dk1"/>
              </a:buClr>
              <a:buSzPts val="1400"/>
              <a:buChar char="–"/>
              <a:defRPr/>
            </a:lvl7pPr>
            <a:lvl8pPr marL="3657600" lvl="7" indent="-317500" algn="l">
              <a:spcBef>
                <a:spcPts val="400"/>
              </a:spcBef>
              <a:spcAft>
                <a:spcPts val="0"/>
              </a:spcAft>
              <a:buClr>
                <a:schemeClr val="dk1"/>
              </a:buClr>
              <a:buSzPts val="1400"/>
              <a:buChar char="–"/>
              <a:defRPr/>
            </a:lvl8pPr>
            <a:lvl9pPr marL="4114800" lvl="8" indent="-317500" algn="l">
              <a:spcBef>
                <a:spcPts val="400"/>
              </a:spcBef>
              <a:spcAft>
                <a:spcPts val="400"/>
              </a:spcAft>
              <a:buClr>
                <a:schemeClr val="dk1"/>
              </a:buClr>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94200" y="219456"/>
            <a:ext cx="8355600" cy="656100"/>
          </a:xfrm>
          <a:prstGeom prst="rect">
            <a:avLst/>
          </a:prstGeom>
          <a:noFill/>
          <a:ln>
            <a:noFill/>
          </a:ln>
        </p:spPr>
        <p:txBody>
          <a:bodyPr spcFirstLastPara="1" wrap="square" lIns="0" tIns="0" rIns="0" bIns="0" anchor="t" anchorCtr="0">
            <a:noAutofit/>
          </a:bodyPr>
          <a:lstStyle>
            <a:lvl1pPr lvl="0" algn="l">
              <a:lnSpc>
                <a:spcPct val="144444"/>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1_Title and Table">
  <p:cSld name="1_Title and Table">
    <p:bg>
      <p:bgPr>
        <a:solidFill>
          <a:schemeClr val="dk1"/>
        </a:soli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394199" y="202407"/>
            <a:ext cx="5512800" cy="16968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1100"/>
              <a:buNone/>
              <a:defRPr sz="2700" b="1" cap="none">
                <a:solidFill>
                  <a:schemeClr val="accent2"/>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67" name="Google Shape;67;p16"/>
          <p:cNvSpPr txBox="1">
            <a:spLocks noGrp="1"/>
          </p:cNvSpPr>
          <p:nvPr>
            <p:ph type="body" idx="1"/>
          </p:nvPr>
        </p:nvSpPr>
        <p:spPr>
          <a:xfrm>
            <a:off x="394199" y="2011856"/>
            <a:ext cx="5512800" cy="1760100"/>
          </a:xfrm>
          <a:prstGeom prst="rect">
            <a:avLst/>
          </a:prstGeom>
          <a:noFill/>
          <a:ln>
            <a:noFill/>
          </a:ln>
        </p:spPr>
        <p:txBody>
          <a:bodyPr spcFirstLastPara="1" wrap="square" lIns="0" tIns="0" rIns="0" bIns="0" anchor="t" anchorCtr="0">
            <a:noAutofit/>
          </a:bodyPr>
          <a:lstStyle>
            <a:lvl1pPr marL="457200" lvl="0" indent="-228600" algn="l">
              <a:lnSpc>
                <a:spcPct val="140000"/>
              </a:lnSpc>
              <a:spcBef>
                <a:spcPts val="0"/>
              </a:spcBef>
              <a:spcAft>
                <a:spcPts val="0"/>
              </a:spcAft>
              <a:buClr>
                <a:schemeClr val="lt1"/>
              </a:buClr>
              <a:buSzPts val="1900"/>
              <a:buFont typeface="Verdana"/>
              <a:buNone/>
              <a:defRPr sz="2300">
                <a:solidFill>
                  <a:schemeClr val="lt1"/>
                </a:solidFill>
              </a:defRPr>
            </a:lvl1pPr>
            <a:lvl2pPr marL="914400" lvl="1" indent="-228600" algn="l">
              <a:spcBef>
                <a:spcPts val="700"/>
              </a:spcBef>
              <a:spcAft>
                <a:spcPts val="0"/>
              </a:spcAft>
              <a:buClr>
                <a:srgbClr val="888888"/>
              </a:buClr>
              <a:buSzPts val="1400"/>
              <a:buNone/>
              <a:defRPr sz="1400">
                <a:solidFill>
                  <a:srgbClr val="888888"/>
                </a:solidFill>
              </a:defRPr>
            </a:lvl2pPr>
            <a:lvl3pPr marL="1371600" lvl="2" indent="-228600" algn="l">
              <a:spcBef>
                <a:spcPts val="400"/>
              </a:spcBef>
              <a:spcAft>
                <a:spcPts val="0"/>
              </a:spcAft>
              <a:buClr>
                <a:srgbClr val="888888"/>
              </a:buClr>
              <a:buSzPts val="1200"/>
              <a:buNone/>
              <a:defRPr sz="1200">
                <a:solidFill>
                  <a:srgbClr val="888888"/>
                </a:solidFill>
              </a:defRPr>
            </a:lvl3pPr>
            <a:lvl4pPr marL="1828800" lvl="3" indent="-228600" algn="l">
              <a:spcBef>
                <a:spcPts val="400"/>
              </a:spcBef>
              <a:spcAft>
                <a:spcPts val="0"/>
              </a:spcAft>
              <a:buClr>
                <a:srgbClr val="888888"/>
              </a:buClr>
              <a:buSzPts val="1100"/>
              <a:buNone/>
              <a:defRPr sz="1100">
                <a:solidFill>
                  <a:srgbClr val="888888"/>
                </a:solidFill>
              </a:defRPr>
            </a:lvl4pPr>
            <a:lvl5pPr marL="2286000" lvl="4" indent="-228600" algn="l">
              <a:spcBef>
                <a:spcPts val="300"/>
              </a:spcBef>
              <a:spcAft>
                <a:spcPts val="0"/>
              </a:spcAft>
              <a:buClr>
                <a:srgbClr val="888888"/>
              </a:buClr>
              <a:buSzPts val="1100"/>
              <a:buNone/>
              <a:defRPr sz="1100">
                <a:solidFill>
                  <a:srgbClr val="888888"/>
                </a:solidFill>
              </a:defRPr>
            </a:lvl5pPr>
            <a:lvl6pPr marL="2743200" lvl="5" indent="-228600" algn="l">
              <a:spcBef>
                <a:spcPts val="300"/>
              </a:spcBef>
              <a:spcAft>
                <a:spcPts val="0"/>
              </a:spcAft>
              <a:buClr>
                <a:srgbClr val="888888"/>
              </a:buClr>
              <a:buSzPts val="1100"/>
              <a:buNone/>
              <a:defRPr sz="1100">
                <a:solidFill>
                  <a:srgbClr val="888888"/>
                </a:solidFill>
              </a:defRPr>
            </a:lvl6pPr>
            <a:lvl7pPr marL="3200400" lvl="6" indent="-228600" algn="l">
              <a:spcBef>
                <a:spcPts val="300"/>
              </a:spcBef>
              <a:spcAft>
                <a:spcPts val="0"/>
              </a:spcAft>
              <a:buClr>
                <a:srgbClr val="888888"/>
              </a:buClr>
              <a:buSzPts val="1100"/>
              <a:buNone/>
              <a:defRPr sz="1100">
                <a:solidFill>
                  <a:srgbClr val="888888"/>
                </a:solidFill>
              </a:defRPr>
            </a:lvl7pPr>
            <a:lvl8pPr marL="3657600" lvl="7" indent="-228600" algn="l">
              <a:spcBef>
                <a:spcPts val="300"/>
              </a:spcBef>
              <a:spcAft>
                <a:spcPts val="0"/>
              </a:spcAft>
              <a:buClr>
                <a:srgbClr val="888888"/>
              </a:buClr>
              <a:buSzPts val="1100"/>
              <a:buNone/>
              <a:defRPr sz="1100">
                <a:solidFill>
                  <a:srgbClr val="888888"/>
                </a:solidFill>
              </a:defRPr>
            </a:lvl8pPr>
            <a:lvl9pPr marL="4114800" lvl="8" indent="-228600" algn="l">
              <a:spcBef>
                <a:spcPts val="300"/>
              </a:spcBef>
              <a:spcAft>
                <a:spcPts val="300"/>
              </a:spcAft>
              <a:buClr>
                <a:srgbClr val="888888"/>
              </a:buClr>
              <a:buSzPts val="1100"/>
              <a:buNone/>
              <a:defRPr sz="1100">
                <a:solidFill>
                  <a:srgbClr val="888888"/>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grpSp>
        <p:nvGrpSpPr>
          <p:cNvPr id="69" name="Google Shape;69;p17"/>
          <p:cNvGrpSpPr/>
          <p:nvPr/>
        </p:nvGrpSpPr>
        <p:grpSpPr>
          <a:xfrm>
            <a:off x="0" y="381001"/>
            <a:ext cx="1037850" cy="1016287"/>
            <a:chOff x="0" y="381001"/>
            <a:chExt cx="1037850" cy="1016287"/>
          </a:xfrm>
        </p:grpSpPr>
        <p:sp>
          <p:nvSpPr>
            <p:cNvPr id="70" name="Google Shape;70;p1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17"/>
          <p:cNvSpPr txBox="1">
            <a:spLocks noGrp="1"/>
          </p:cNvSpPr>
          <p:nvPr>
            <p:ph type="title"/>
          </p:nvPr>
        </p:nvSpPr>
        <p:spPr>
          <a:xfrm>
            <a:off x="1297500" y="393750"/>
            <a:ext cx="7038900" cy="9141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 name="Google Shape;73;p17"/>
          <p:cNvSpPr txBox="1">
            <a:spLocks noGrp="1"/>
          </p:cNvSpPr>
          <p:nvPr>
            <p:ph type="body" idx="1"/>
          </p:nvPr>
        </p:nvSpPr>
        <p:spPr>
          <a:xfrm>
            <a:off x="1297500" y="1567550"/>
            <a:ext cx="7038900" cy="29112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100"/>
              <a:buNone/>
              <a:defRPr/>
            </a:lvl1pPr>
            <a:lvl2pPr marL="914400" lvl="1" indent="-323850" rtl="0">
              <a:spcBef>
                <a:spcPts val="500"/>
              </a:spcBef>
              <a:spcAft>
                <a:spcPts val="0"/>
              </a:spcAft>
              <a:buSzPts val="1500"/>
              <a:buChar char="–"/>
              <a:defRPr/>
            </a:lvl2pPr>
            <a:lvl3pPr marL="1371600" lvl="2" indent="-317500" rtl="0">
              <a:spcBef>
                <a:spcPts val="500"/>
              </a:spcBef>
              <a:spcAft>
                <a:spcPts val="0"/>
              </a:spcAft>
              <a:buSzPts val="1400"/>
              <a:buChar char="•"/>
              <a:defRPr/>
            </a:lvl3pPr>
            <a:lvl4pPr marL="1828800" lvl="3" indent="-304800" rtl="0">
              <a:spcBef>
                <a:spcPts val="400"/>
              </a:spcBef>
              <a:spcAft>
                <a:spcPts val="0"/>
              </a:spcAft>
              <a:buSzPts val="1200"/>
              <a:buChar char="–"/>
              <a:defRPr/>
            </a:lvl4pPr>
            <a:lvl5pPr marL="2286000" lvl="4" indent="-298450" rtl="0">
              <a:spcBef>
                <a:spcPts val="400"/>
              </a:spcBef>
              <a:spcAft>
                <a:spcPts val="0"/>
              </a:spcAft>
              <a:buSzPts val="1100"/>
              <a:buChar char="•"/>
              <a:defRPr/>
            </a:lvl5pPr>
            <a:lvl6pPr marL="2743200" lvl="5" indent="-298450" rtl="0">
              <a:spcBef>
                <a:spcPts val="300"/>
              </a:spcBef>
              <a:spcAft>
                <a:spcPts val="0"/>
              </a:spcAft>
              <a:buSzPts val="1100"/>
              <a:buChar char="–"/>
              <a:defRPr/>
            </a:lvl6pPr>
            <a:lvl7pPr marL="3200400" lvl="6" indent="-298450" rtl="0">
              <a:spcBef>
                <a:spcPts val="300"/>
              </a:spcBef>
              <a:spcAft>
                <a:spcPts val="0"/>
              </a:spcAft>
              <a:buSzPts val="1100"/>
              <a:buChar char="–"/>
              <a:defRPr/>
            </a:lvl7pPr>
            <a:lvl8pPr marL="3657600" lvl="7" indent="-298450" rtl="0">
              <a:spcBef>
                <a:spcPts val="300"/>
              </a:spcBef>
              <a:spcAft>
                <a:spcPts val="0"/>
              </a:spcAft>
              <a:buSzPts val="1100"/>
              <a:buChar char="–"/>
              <a:defRPr/>
            </a:lvl8pPr>
            <a:lvl9pPr marL="4114800" lvl="8" indent="-298450" rtl="0">
              <a:spcBef>
                <a:spcPts val="300"/>
              </a:spcBef>
              <a:spcAft>
                <a:spcPts val="300"/>
              </a:spcAft>
              <a:buSzPts val="1100"/>
              <a:buChar char="–"/>
              <a:defRPr/>
            </a:lvl9pPr>
          </a:lstStyle>
          <a:p>
            <a:endParaRPr/>
          </a:p>
        </p:txBody>
      </p:sp>
      <p:sp>
        <p:nvSpPr>
          <p:cNvPr id="74" name="Google Shape;7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5"/>
        <p:cNvGrpSpPr/>
        <p:nvPr/>
      </p:nvGrpSpPr>
      <p:grpSpPr>
        <a:xfrm>
          <a:off x="0" y="0"/>
          <a:ext cx="0" cy="0"/>
          <a:chOff x="0" y="0"/>
          <a:chExt cx="0" cy="0"/>
        </a:xfrm>
      </p:grpSpPr>
      <p:grpSp>
        <p:nvGrpSpPr>
          <p:cNvPr id="76" name="Google Shape;76;p18"/>
          <p:cNvGrpSpPr/>
          <p:nvPr/>
        </p:nvGrpSpPr>
        <p:grpSpPr>
          <a:xfrm>
            <a:off x="0" y="381001"/>
            <a:ext cx="1037850" cy="1016287"/>
            <a:chOff x="0" y="381001"/>
            <a:chExt cx="1037850" cy="1016287"/>
          </a:xfrm>
        </p:grpSpPr>
        <p:sp>
          <p:nvSpPr>
            <p:cNvPr id="77" name="Google Shape;77;p1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18"/>
          <p:cNvSpPr txBox="1">
            <a:spLocks noGrp="1"/>
          </p:cNvSpPr>
          <p:nvPr>
            <p:ph type="title"/>
          </p:nvPr>
        </p:nvSpPr>
        <p:spPr>
          <a:xfrm>
            <a:off x="1297500" y="393750"/>
            <a:ext cx="7038900" cy="9141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0" name="Google Shape;80;p18"/>
          <p:cNvSpPr txBox="1">
            <a:spLocks noGrp="1"/>
          </p:cNvSpPr>
          <p:nvPr>
            <p:ph type="body" idx="1"/>
          </p:nvPr>
        </p:nvSpPr>
        <p:spPr>
          <a:xfrm>
            <a:off x="1297500" y="1567550"/>
            <a:ext cx="3403200" cy="29112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100"/>
              <a:buNone/>
              <a:defRPr/>
            </a:lvl1pPr>
            <a:lvl2pPr marL="914400" lvl="1" indent="-323850" rtl="0">
              <a:spcBef>
                <a:spcPts val="500"/>
              </a:spcBef>
              <a:spcAft>
                <a:spcPts val="0"/>
              </a:spcAft>
              <a:buSzPts val="1500"/>
              <a:buChar char="–"/>
              <a:defRPr/>
            </a:lvl2pPr>
            <a:lvl3pPr marL="1371600" lvl="2" indent="-317500" rtl="0">
              <a:spcBef>
                <a:spcPts val="500"/>
              </a:spcBef>
              <a:spcAft>
                <a:spcPts val="0"/>
              </a:spcAft>
              <a:buSzPts val="1400"/>
              <a:buChar char="•"/>
              <a:defRPr/>
            </a:lvl3pPr>
            <a:lvl4pPr marL="1828800" lvl="3" indent="-304800" rtl="0">
              <a:spcBef>
                <a:spcPts val="400"/>
              </a:spcBef>
              <a:spcAft>
                <a:spcPts val="0"/>
              </a:spcAft>
              <a:buSzPts val="1200"/>
              <a:buChar char="–"/>
              <a:defRPr/>
            </a:lvl4pPr>
            <a:lvl5pPr marL="2286000" lvl="4" indent="-298450" rtl="0">
              <a:spcBef>
                <a:spcPts val="400"/>
              </a:spcBef>
              <a:spcAft>
                <a:spcPts val="0"/>
              </a:spcAft>
              <a:buSzPts val="1100"/>
              <a:buChar char="•"/>
              <a:defRPr/>
            </a:lvl5pPr>
            <a:lvl6pPr marL="2743200" lvl="5" indent="-298450" rtl="0">
              <a:spcBef>
                <a:spcPts val="300"/>
              </a:spcBef>
              <a:spcAft>
                <a:spcPts val="0"/>
              </a:spcAft>
              <a:buSzPts val="1100"/>
              <a:buChar char="–"/>
              <a:defRPr/>
            </a:lvl6pPr>
            <a:lvl7pPr marL="3200400" lvl="6" indent="-298450" rtl="0">
              <a:spcBef>
                <a:spcPts val="300"/>
              </a:spcBef>
              <a:spcAft>
                <a:spcPts val="0"/>
              </a:spcAft>
              <a:buSzPts val="1100"/>
              <a:buChar char="–"/>
              <a:defRPr/>
            </a:lvl7pPr>
            <a:lvl8pPr marL="3657600" lvl="7" indent="-298450" rtl="0">
              <a:spcBef>
                <a:spcPts val="300"/>
              </a:spcBef>
              <a:spcAft>
                <a:spcPts val="0"/>
              </a:spcAft>
              <a:buSzPts val="1100"/>
              <a:buChar char="–"/>
              <a:defRPr/>
            </a:lvl8pPr>
            <a:lvl9pPr marL="4114800" lvl="8" indent="-298450" rtl="0">
              <a:spcBef>
                <a:spcPts val="300"/>
              </a:spcBef>
              <a:spcAft>
                <a:spcPts val="300"/>
              </a:spcAft>
              <a:buSzPts val="1100"/>
              <a:buChar char="–"/>
              <a:defRPr/>
            </a:lvl9pPr>
          </a:lstStyle>
          <a:p>
            <a:endParaRPr/>
          </a:p>
        </p:txBody>
      </p:sp>
      <p:sp>
        <p:nvSpPr>
          <p:cNvPr id="81" name="Google Shape;81;p18"/>
          <p:cNvSpPr txBox="1">
            <a:spLocks noGrp="1"/>
          </p:cNvSpPr>
          <p:nvPr>
            <p:ph type="body" idx="2"/>
          </p:nvPr>
        </p:nvSpPr>
        <p:spPr>
          <a:xfrm>
            <a:off x="4933221" y="1567550"/>
            <a:ext cx="3403200" cy="2911200"/>
          </a:xfrm>
          <a:prstGeom prst="rect">
            <a:avLst/>
          </a:prstGeom>
        </p:spPr>
        <p:txBody>
          <a:bodyPr spcFirstLastPara="1" wrap="square" lIns="0" tIns="0" rIns="0" bIns="0" anchor="t" anchorCtr="0">
            <a:noAutofit/>
          </a:bodyPr>
          <a:lstStyle>
            <a:lvl1pPr marL="457200" lvl="0" indent="-228600" rtl="0">
              <a:spcBef>
                <a:spcPts val="0"/>
              </a:spcBef>
              <a:spcAft>
                <a:spcPts val="0"/>
              </a:spcAft>
              <a:buSzPts val="1100"/>
              <a:buNone/>
              <a:defRPr/>
            </a:lvl1pPr>
            <a:lvl2pPr marL="914400" lvl="1" indent="-323850" rtl="0">
              <a:spcBef>
                <a:spcPts val="500"/>
              </a:spcBef>
              <a:spcAft>
                <a:spcPts val="0"/>
              </a:spcAft>
              <a:buSzPts val="1500"/>
              <a:buChar char="–"/>
              <a:defRPr/>
            </a:lvl2pPr>
            <a:lvl3pPr marL="1371600" lvl="2" indent="-317500" rtl="0">
              <a:spcBef>
                <a:spcPts val="500"/>
              </a:spcBef>
              <a:spcAft>
                <a:spcPts val="0"/>
              </a:spcAft>
              <a:buSzPts val="1400"/>
              <a:buChar char="•"/>
              <a:defRPr/>
            </a:lvl3pPr>
            <a:lvl4pPr marL="1828800" lvl="3" indent="-304800" rtl="0">
              <a:spcBef>
                <a:spcPts val="400"/>
              </a:spcBef>
              <a:spcAft>
                <a:spcPts val="0"/>
              </a:spcAft>
              <a:buSzPts val="1200"/>
              <a:buChar char="–"/>
              <a:defRPr/>
            </a:lvl4pPr>
            <a:lvl5pPr marL="2286000" lvl="4" indent="-298450" rtl="0">
              <a:spcBef>
                <a:spcPts val="400"/>
              </a:spcBef>
              <a:spcAft>
                <a:spcPts val="0"/>
              </a:spcAft>
              <a:buSzPts val="1100"/>
              <a:buChar char="•"/>
              <a:defRPr/>
            </a:lvl5pPr>
            <a:lvl6pPr marL="2743200" lvl="5" indent="-298450" rtl="0">
              <a:spcBef>
                <a:spcPts val="300"/>
              </a:spcBef>
              <a:spcAft>
                <a:spcPts val="0"/>
              </a:spcAft>
              <a:buSzPts val="1100"/>
              <a:buChar char="–"/>
              <a:defRPr/>
            </a:lvl6pPr>
            <a:lvl7pPr marL="3200400" lvl="6" indent="-298450" rtl="0">
              <a:spcBef>
                <a:spcPts val="300"/>
              </a:spcBef>
              <a:spcAft>
                <a:spcPts val="0"/>
              </a:spcAft>
              <a:buSzPts val="1100"/>
              <a:buChar char="–"/>
              <a:defRPr/>
            </a:lvl7pPr>
            <a:lvl8pPr marL="3657600" lvl="7" indent="-298450" rtl="0">
              <a:spcBef>
                <a:spcPts val="300"/>
              </a:spcBef>
              <a:spcAft>
                <a:spcPts val="0"/>
              </a:spcAft>
              <a:buSzPts val="1100"/>
              <a:buChar char="–"/>
              <a:defRPr/>
            </a:lvl8pPr>
            <a:lvl9pPr marL="4114800" lvl="8" indent="-298450" rtl="0">
              <a:spcBef>
                <a:spcPts val="300"/>
              </a:spcBef>
              <a:spcAft>
                <a:spcPts val="300"/>
              </a:spcAft>
              <a:buSzPts val="1100"/>
              <a:buChar char="–"/>
              <a:defRPr/>
            </a:lvl9pPr>
          </a:lstStyle>
          <a:p>
            <a:endParaRPr/>
          </a:p>
        </p:txBody>
      </p:sp>
      <p:sp>
        <p:nvSpPr>
          <p:cNvPr id="82" name="Google Shape;8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57200" y="219457"/>
            <a:ext cx="8228100" cy="486300"/>
          </a:xfrm>
          <a:prstGeom prst="rect">
            <a:avLst/>
          </a:prstGeom>
          <a:noFill/>
          <a:ln>
            <a:noFill/>
          </a:ln>
        </p:spPr>
        <p:txBody>
          <a:bodyPr spcFirstLastPara="1" wrap="square" lIns="0" tIns="0" rIns="0" bIns="0" anchor="t" anchorCtr="0">
            <a:noAutofit/>
          </a:bodyPr>
          <a:lstStyle>
            <a:lvl1pPr lvl="0" algn="l">
              <a:lnSpc>
                <a:spcPct val="144444"/>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21" name="Google Shape;21;p3"/>
          <p:cNvSpPr txBox="1">
            <a:spLocks noGrp="1"/>
          </p:cNvSpPr>
          <p:nvPr>
            <p:ph type="body" idx="1"/>
          </p:nvPr>
        </p:nvSpPr>
        <p:spPr>
          <a:xfrm>
            <a:off x="457200" y="1451372"/>
            <a:ext cx="3987900" cy="3006300"/>
          </a:xfrm>
          <a:prstGeom prst="rect">
            <a:avLst/>
          </a:prstGeom>
          <a:noFill/>
          <a:ln>
            <a:noFill/>
          </a:ln>
        </p:spPr>
        <p:txBody>
          <a:bodyPr spcFirstLastPara="1" wrap="square" lIns="0" tIns="0" rIns="0" bIns="0" anchor="t" anchorCtr="0">
            <a:noAutofit/>
          </a:bodyPr>
          <a:lstStyle>
            <a:lvl1pPr marL="457200" lvl="0" indent="-228600" algn="l">
              <a:spcBef>
                <a:spcPts val="900"/>
              </a:spcBef>
              <a:spcAft>
                <a:spcPts val="0"/>
              </a:spcAft>
              <a:buSzPts val="1100"/>
              <a:buNone/>
              <a:defRPr sz="1600"/>
            </a:lvl1pPr>
            <a:lvl2pPr marL="914400" lvl="1" indent="-317500" algn="l">
              <a:spcBef>
                <a:spcPts val="500"/>
              </a:spcBef>
              <a:spcAft>
                <a:spcPts val="0"/>
              </a:spcAft>
              <a:buClr>
                <a:schemeClr val="dk1"/>
              </a:buClr>
              <a:buSzPts val="1400"/>
              <a:buFont typeface="Verdana"/>
              <a:buChar char="–"/>
              <a:defRPr sz="1400"/>
            </a:lvl2pPr>
            <a:lvl3pPr marL="1371600" lvl="2" indent="-311150" algn="l">
              <a:spcBef>
                <a:spcPts val="400"/>
              </a:spcBef>
              <a:spcAft>
                <a:spcPts val="0"/>
              </a:spcAft>
              <a:buClr>
                <a:schemeClr val="dk1"/>
              </a:buClr>
              <a:buSzPts val="1300"/>
              <a:buChar char="•"/>
              <a:defRPr sz="1300"/>
            </a:lvl3pPr>
            <a:lvl4pPr marL="1828800" lvl="3" indent="-298450" algn="l">
              <a:spcBef>
                <a:spcPts val="400"/>
              </a:spcBef>
              <a:spcAft>
                <a:spcPts val="0"/>
              </a:spcAft>
              <a:buClr>
                <a:schemeClr val="dk1"/>
              </a:buClr>
              <a:buSzPts val="1100"/>
              <a:buFont typeface="Verdana"/>
              <a:buChar char="–"/>
              <a:defRPr sz="1100"/>
            </a:lvl4pPr>
            <a:lvl5pPr marL="2286000" lvl="4" indent="-285750" algn="l">
              <a:spcBef>
                <a:spcPts val="300"/>
              </a:spcBef>
              <a:spcAft>
                <a:spcPts val="0"/>
              </a:spcAft>
              <a:buClr>
                <a:schemeClr val="dk1"/>
              </a:buClr>
              <a:buSzPts val="900"/>
              <a:buFont typeface="Arial"/>
              <a:buChar char="•"/>
              <a:defRPr sz="900"/>
            </a:lvl5pPr>
            <a:lvl6pPr marL="2743200" lvl="5" indent="-330200" algn="l">
              <a:spcBef>
                <a:spcPts val="300"/>
              </a:spcBef>
              <a:spcAft>
                <a:spcPts val="0"/>
              </a:spcAft>
              <a:buClr>
                <a:schemeClr val="dk1"/>
              </a:buClr>
              <a:buSzPts val="1600"/>
              <a:buChar char="–"/>
              <a:defRPr sz="1600"/>
            </a:lvl6pPr>
            <a:lvl7pPr marL="3200400" lvl="6" indent="-330200" algn="l">
              <a:spcBef>
                <a:spcPts val="500"/>
              </a:spcBef>
              <a:spcAft>
                <a:spcPts val="0"/>
              </a:spcAft>
              <a:buClr>
                <a:schemeClr val="dk1"/>
              </a:buClr>
              <a:buSzPts val="1600"/>
              <a:buChar char="–"/>
              <a:defRPr sz="1600"/>
            </a:lvl7pPr>
            <a:lvl8pPr marL="3657600" lvl="7" indent="-330200" algn="l">
              <a:spcBef>
                <a:spcPts val="500"/>
              </a:spcBef>
              <a:spcAft>
                <a:spcPts val="0"/>
              </a:spcAft>
              <a:buClr>
                <a:schemeClr val="dk1"/>
              </a:buClr>
              <a:buSzPts val="1600"/>
              <a:buChar char="–"/>
              <a:defRPr sz="1600"/>
            </a:lvl8pPr>
            <a:lvl9pPr marL="4114800" lvl="8" indent="-330200" algn="l">
              <a:spcBef>
                <a:spcPts val="500"/>
              </a:spcBef>
              <a:spcAft>
                <a:spcPts val="500"/>
              </a:spcAft>
              <a:buClr>
                <a:schemeClr val="dk1"/>
              </a:buClr>
              <a:buSzPts val="1600"/>
              <a:buChar char="–"/>
              <a:defRPr sz="1600"/>
            </a:lvl9pPr>
          </a:lstStyle>
          <a:p>
            <a:endParaRPr/>
          </a:p>
        </p:txBody>
      </p:sp>
      <p:sp>
        <p:nvSpPr>
          <p:cNvPr id="22" name="Google Shape;22;p3"/>
          <p:cNvSpPr txBox="1">
            <a:spLocks noGrp="1"/>
          </p:cNvSpPr>
          <p:nvPr>
            <p:ph type="body" idx="2"/>
          </p:nvPr>
        </p:nvSpPr>
        <p:spPr>
          <a:xfrm>
            <a:off x="4699000" y="1451371"/>
            <a:ext cx="3986100" cy="3006300"/>
          </a:xfrm>
          <a:prstGeom prst="rect">
            <a:avLst/>
          </a:prstGeom>
          <a:noFill/>
          <a:ln>
            <a:noFill/>
          </a:ln>
        </p:spPr>
        <p:txBody>
          <a:bodyPr spcFirstLastPara="1" wrap="square" lIns="0" tIns="0" rIns="0" bIns="0" anchor="t" anchorCtr="0">
            <a:noAutofit/>
          </a:bodyPr>
          <a:lstStyle>
            <a:lvl1pPr marL="457200" lvl="0" indent="-228600" algn="l">
              <a:spcBef>
                <a:spcPts val="900"/>
              </a:spcBef>
              <a:spcAft>
                <a:spcPts val="0"/>
              </a:spcAft>
              <a:buSzPts val="1100"/>
              <a:buNone/>
              <a:defRPr sz="1600"/>
            </a:lvl1pPr>
            <a:lvl2pPr marL="914400" lvl="1" indent="-317500" algn="l">
              <a:spcBef>
                <a:spcPts val="500"/>
              </a:spcBef>
              <a:spcAft>
                <a:spcPts val="0"/>
              </a:spcAft>
              <a:buClr>
                <a:schemeClr val="dk1"/>
              </a:buClr>
              <a:buSzPts val="1400"/>
              <a:buFont typeface="Verdana"/>
              <a:buChar char="–"/>
              <a:defRPr sz="1400"/>
            </a:lvl2pPr>
            <a:lvl3pPr marL="1371600" lvl="2" indent="-311150" algn="l">
              <a:spcBef>
                <a:spcPts val="400"/>
              </a:spcBef>
              <a:spcAft>
                <a:spcPts val="0"/>
              </a:spcAft>
              <a:buClr>
                <a:schemeClr val="dk1"/>
              </a:buClr>
              <a:buSzPts val="1300"/>
              <a:buChar char="•"/>
              <a:defRPr sz="1300"/>
            </a:lvl3pPr>
            <a:lvl4pPr marL="1828800" lvl="3" indent="-298450" algn="l">
              <a:spcBef>
                <a:spcPts val="400"/>
              </a:spcBef>
              <a:spcAft>
                <a:spcPts val="0"/>
              </a:spcAft>
              <a:buClr>
                <a:schemeClr val="dk1"/>
              </a:buClr>
              <a:buSzPts val="1100"/>
              <a:buFont typeface="Verdana"/>
              <a:buChar char="–"/>
              <a:defRPr sz="1100"/>
            </a:lvl4pPr>
            <a:lvl5pPr marL="2286000" lvl="4" indent="-285750" algn="l">
              <a:spcBef>
                <a:spcPts val="300"/>
              </a:spcBef>
              <a:spcAft>
                <a:spcPts val="0"/>
              </a:spcAft>
              <a:buClr>
                <a:schemeClr val="dk1"/>
              </a:buClr>
              <a:buSzPts val="900"/>
              <a:buFont typeface="Arial"/>
              <a:buChar char="•"/>
              <a:defRPr sz="900"/>
            </a:lvl5pPr>
            <a:lvl6pPr marL="2743200" lvl="5" indent="-330200" algn="l">
              <a:spcBef>
                <a:spcPts val="300"/>
              </a:spcBef>
              <a:spcAft>
                <a:spcPts val="0"/>
              </a:spcAft>
              <a:buClr>
                <a:schemeClr val="dk1"/>
              </a:buClr>
              <a:buSzPts val="1600"/>
              <a:buChar char="–"/>
              <a:defRPr sz="1600"/>
            </a:lvl6pPr>
            <a:lvl7pPr marL="3200400" lvl="6" indent="-330200" algn="l">
              <a:spcBef>
                <a:spcPts val="500"/>
              </a:spcBef>
              <a:spcAft>
                <a:spcPts val="0"/>
              </a:spcAft>
              <a:buClr>
                <a:schemeClr val="dk1"/>
              </a:buClr>
              <a:buSzPts val="1600"/>
              <a:buChar char="–"/>
              <a:defRPr sz="1600"/>
            </a:lvl7pPr>
            <a:lvl8pPr marL="3657600" lvl="7" indent="-330200" algn="l">
              <a:spcBef>
                <a:spcPts val="500"/>
              </a:spcBef>
              <a:spcAft>
                <a:spcPts val="0"/>
              </a:spcAft>
              <a:buClr>
                <a:schemeClr val="dk1"/>
              </a:buClr>
              <a:buSzPts val="1600"/>
              <a:buChar char="–"/>
              <a:defRPr sz="1600"/>
            </a:lvl8pPr>
            <a:lvl9pPr marL="4114800" lvl="8" indent="-330200" algn="l">
              <a:spcBef>
                <a:spcPts val="500"/>
              </a:spcBef>
              <a:spcAft>
                <a:spcPts val="500"/>
              </a:spcAft>
              <a:buClr>
                <a:schemeClr val="dk1"/>
              </a:buClr>
              <a:buSzPts val="1600"/>
              <a:buChar char="–"/>
              <a:defRPr sz="1600"/>
            </a:lvl9pPr>
          </a:lstStyle>
          <a:p>
            <a:endParaRPr/>
          </a:p>
        </p:txBody>
      </p:sp>
      <p:sp>
        <p:nvSpPr>
          <p:cNvPr id="23" name="Google Shape;23;p3"/>
          <p:cNvSpPr txBox="1">
            <a:spLocks noGrp="1"/>
          </p:cNvSpPr>
          <p:nvPr>
            <p:ph type="body" idx="3"/>
          </p:nvPr>
        </p:nvSpPr>
        <p:spPr>
          <a:xfrm>
            <a:off x="457198" y="981921"/>
            <a:ext cx="3987900" cy="33690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1100"/>
              <a:buNone/>
              <a:defRPr sz="1600" b="1"/>
            </a:lvl1pPr>
            <a:lvl2pPr marL="914400" lvl="1" indent="-317500" algn="l">
              <a:spcBef>
                <a:spcPts val="500"/>
              </a:spcBef>
              <a:spcAft>
                <a:spcPts val="0"/>
              </a:spcAft>
              <a:buClr>
                <a:schemeClr val="dk1"/>
              </a:buClr>
              <a:buSzPts val="1400"/>
              <a:buChar char="–"/>
              <a:defRPr/>
            </a:lvl2pPr>
            <a:lvl3pPr marL="1371600" lvl="2" indent="-317500" algn="l">
              <a:spcBef>
                <a:spcPts val="400"/>
              </a:spcBef>
              <a:spcAft>
                <a:spcPts val="0"/>
              </a:spcAft>
              <a:buClr>
                <a:schemeClr val="dk1"/>
              </a:buClr>
              <a:buSzPts val="1400"/>
              <a:buChar char="•"/>
              <a:defRPr/>
            </a:lvl3pPr>
            <a:lvl4pPr marL="1828800" lvl="3" indent="-317500" algn="l">
              <a:spcBef>
                <a:spcPts val="400"/>
              </a:spcBef>
              <a:spcAft>
                <a:spcPts val="0"/>
              </a:spcAft>
              <a:buClr>
                <a:schemeClr val="dk1"/>
              </a:buClr>
              <a:buSzPts val="1400"/>
              <a:buChar char="–"/>
              <a:defRPr/>
            </a:lvl4pPr>
            <a:lvl5pPr marL="2286000" lvl="4" indent="-317500" algn="l">
              <a:spcBef>
                <a:spcPts val="400"/>
              </a:spcBef>
              <a:spcAft>
                <a:spcPts val="0"/>
              </a:spcAft>
              <a:buClr>
                <a:schemeClr val="dk1"/>
              </a:buClr>
              <a:buSzPts val="1400"/>
              <a:buChar char="•"/>
              <a:defRPr/>
            </a:lvl5pPr>
            <a:lvl6pPr marL="2743200" lvl="5" indent="-317500" algn="l">
              <a:spcBef>
                <a:spcPts val="400"/>
              </a:spcBef>
              <a:spcAft>
                <a:spcPts val="0"/>
              </a:spcAft>
              <a:buClr>
                <a:schemeClr val="dk1"/>
              </a:buClr>
              <a:buSzPts val="1400"/>
              <a:buChar char="–"/>
              <a:defRPr/>
            </a:lvl6pPr>
            <a:lvl7pPr marL="3200400" lvl="6" indent="-317500" algn="l">
              <a:spcBef>
                <a:spcPts val="400"/>
              </a:spcBef>
              <a:spcAft>
                <a:spcPts val="0"/>
              </a:spcAft>
              <a:buClr>
                <a:schemeClr val="dk1"/>
              </a:buClr>
              <a:buSzPts val="1400"/>
              <a:buChar char="–"/>
              <a:defRPr/>
            </a:lvl7pPr>
            <a:lvl8pPr marL="3657600" lvl="7" indent="-317500" algn="l">
              <a:spcBef>
                <a:spcPts val="400"/>
              </a:spcBef>
              <a:spcAft>
                <a:spcPts val="0"/>
              </a:spcAft>
              <a:buClr>
                <a:schemeClr val="dk1"/>
              </a:buClr>
              <a:buSzPts val="1400"/>
              <a:buChar char="–"/>
              <a:defRPr/>
            </a:lvl8pPr>
            <a:lvl9pPr marL="4114800" lvl="8" indent="-317500" algn="l">
              <a:spcBef>
                <a:spcPts val="400"/>
              </a:spcBef>
              <a:spcAft>
                <a:spcPts val="400"/>
              </a:spcAft>
              <a:buClr>
                <a:schemeClr val="dk1"/>
              </a:buClr>
              <a:buSzPts val="1400"/>
              <a:buChar char="–"/>
              <a:defRPr/>
            </a:lvl9pPr>
          </a:lstStyle>
          <a:p>
            <a:endParaRPr/>
          </a:p>
        </p:txBody>
      </p:sp>
      <p:sp>
        <p:nvSpPr>
          <p:cNvPr id="24" name="Google Shape;24;p3"/>
          <p:cNvSpPr txBox="1">
            <a:spLocks noGrp="1"/>
          </p:cNvSpPr>
          <p:nvPr>
            <p:ph type="body" idx="4"/>
          </p:nvPr>
        </p:nvSpPr>
        <p:spPr>
          <a:xfrm>
            <a:off x="4699000" y="981921"/>
            <a:ext cx="3986100" cy="33690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1100"/>
              <a:buNone/>
              <a:defRPr sz="1600" b="1"/>
            </a:lvl1pPr>
            <a:lvl2pPr marL="914400" lvl="1" indent="-317500" algn="l">
              <a:spcBef>
                <a:spcPts val="500"/>
              </a:spcBef>
              <a:spcAft>
                <a:spcPts val="0"/>
              </a:spcAft>
              <a:buClr>
                <a:schemeClr val="dk1"/>
              </a:buClr>
              <a:buSzPts val="1400"/>
              <a:buChar char="–"/>
              <a:defRPr/>
            </a:lvl2pPr>
            <a:lvl3pPr marL="1371600" lvl="2" indent="-317500" algn="l">
              <a:spcBef>
                <a:spcPts val="400"/>
              </a:spcBef>
              <a:spcAft>
                <a:spcPts val="0"/>
              </a:spcAft>
              <a:buClr>
                <a:schemeClr val="dk1"/>
              </a:buClr>
              <a:buSzPts val="1400"/>
              <a:buChar char="•"/>
              <a:defRPr/>
            </a:lvl3pPr>
            <a:lvl4pPr marL="1828800" lvl="3" indent="-317500" algn="l">
              <a:spcBef>
                <a:spcPts val="400"/>
              </a:spcBef>
              <a:spcAft>
                <a:spcPts val="0"/>
              </a:spcAft>
              <a:buClr>
                <a:schemeClr val="dk1"/>
              </a:buClr>
              <a:buSzPts val="1400"/>
              <a:buChar char="–"/>
              <a:defRPr/>
            </a:lvl4pPr>
            <a:lvl5pPr marL="2286000" lvl="4" indent="-317500" algn="l">
              <a:spcBef>
                <a:spcPts val="400"/>
              </a:spcBef>
              <a:spcAft>
                <a:spcPts val="0"/>
              </a:spcAft>
              <a:buClr>
                <a:schemeClr val="dk1"/>
              </a:buClr>
              <a:buSzPts val="1400"/>
              <a:buChar char="•"/>
              <a:defRPr/>
            </a:lvl5pPr>
            <a:lvl6pPr marL="2743200" lvl="5" indent="-317500" algn="l">
              <a:spcBef>
                <a:spcPts val="400"/>
              </a:spcBef>
              <a:spcAft>
                <a:spcPts val="0"/>
              </a:spcAft>
              <a:buClr>
                <a:schemeClr val="dk1"/>
              </a:buClr>
              <a:buSzPts val="1400"/>
              <a:buChar char="–"/>
              <a:defRPr/>
            </a:lvl6pPr>
            <a:lvl7pPr marL="3200400" lvl="6" indent="-317500" algn="l">
              <a:spcBef>
                <a:spcPts val="400"/>
              </a:spcBef>
              <a:spcAft>
                <a:spcPts val="0"/>
              </a:spcAft>
              <a:buClr>
                <a:schemeClr val="dk1"/>
              </a:buClr>
              <a:buSzPts val="1400"/>
              <a:buChar char="–"/>
              <a:defRPr/>
            </a:lvl7pPr>
            <a:lvl8pPr marL="3657600" lvl="7" indent="-317500" algn="l">
              <a:spcBef>
                <a:spcPts val="400"/>
              </a:spcBef>
              <a:spcAft>
                <a:spcPts val="0"/>
              </a:spcAft>
              <a:buClr>
                <a:schemeClr val="dk1"/>
              </a:buClr>
              <a:buSzPts val="1400"/>
              <a:buChar char="–"/>
              <a:defRPr/>
            </a:lvl8pPr>
            <a:lvl9pPr marL="4114800" lvl="8" indent="-317500" algn="l">
              <a:spcBef>
                <a:spcPts val="400"/>
              </a:spcBef>
              <a:spcAft>
                <a:spcPts val="400"/>
              </a:spcAft>
              <a:buClr>
                <a:schemeClr val="dk1"/>
              </a:buClr>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2_Title and Table">
  <p:cSld name="2_Title and Table">
    <p:bg>
      <p:bgPr>
        <a:solidFill>
          <a:schemeClr val="dk1"/>
        </a:solidFill>
        <a:effectLst/>
      </p:bgPr>
    </p:bg>
    <p:spTree>
      <p:nvGrpSpPr>
        <p:cNvPr id="1" name="Shape 25"/>
        <p:cNvGrpSpPr/>
        <p:nvPr/>
      </p:nvGrpSpPr>
      <p:grpSpPr>
        <a:xfrm>
          <a:off x="0" y="0"/>
          <a:ext cx="0" cy="0"/>
          <a:chOff x="0" y="0"/>
          <a:chExt cx="0" cy="0"/>
        </a:xfrm>
      </p:grpSpPr>
      <p:pic>
        <p:nvPicPr>
          <p:cNvPr id="26" name="Google Shape;26;p4" descr="JD_gy_4c_h"/>
          <p:cNvPicPr preferRelativeResize="0"/>
          <p:nvPr/>
        </p:nvPicPr>
        <p:blipFill rotWithShape="1">
          <a:blip r:embed="rId2">
            <a:alphaModFix/>
          </a:blip>
          <a:srcRect/>
          <a:stretch/>
        </p:blipFill>
        <p:spPr>
          <a:xfrm>
            <a:off x="2146066" y="1826749"/>
            <a:ext cx="4839890" cy="148047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27"/>
        <p:cNvGrpSpPr/>
        <p:nvPr/>
      </p:nvGrpSpPr>
      <p:grpSpPr>
        <a:xfrm>
          <a:off x="0" y="0"/>
          <a:ext cx="0" cy="0"/>
          <a:chOff x="0" y="0"/>
          <a:chExt cx="0" cy="0"/>
        </a:xfrm>
      </p:grpSpPr>
      <p:sp>
        <p:nvSpPr>
          <p:cNvPr id="28" name="Google Shape;28;p5"/>
          <p:cNvSpPr/>
          <p:nvPr/>
        </p:nvSpPr>
        <p:spPr>
          <a:xfrm>
            <a:off x="0" y="0"/>
            <a:ext cx="9144000" cy="5143500"/>
          </a:xfrm>
          <a:prstGeom prst="rect">
            <a:avLst/>
          </a:prstGeom>
          <a:gradFill>
            <a:gsLst>
              <a:gs pos="0">
                <a:srgbClr val="D1D3D4"/>
              </a:gs>
              <a:gs pos="100000">
                <a:srgbClr val="EAEBEB"/>
              </a:gs>
            </a:gsLst>
            <a:lin ang="27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a:solidFill>
                <a:schemeClr val="lt1"/>
              </a:solidFill>
              <a:latin typeface="Verdana"/>
              <a:ea typeface="Verdana"/>
              <a:cs typeface="Verdana"/>
              <a:sym typeface="Verdana"/>
            </a:endParaRPr>
          </a:p>
        </p:txBody>
      </p:sp>
      <p:sp>
        <p:nvSpPr>
          <p:cNvPr id="29" name="Google Shape;29;p5"/>
          <p:cNvSpPr/>
          <p:nvPr/>
        </p:nvSpPr>
        <p:spPr>
          <a:xfrm>
            <a:off x="0" y="1379935"/>
            <a:ext cx="9144000" cy="23919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a:solidFill>
                <a:srgbClr val="FFFFFF"/>
              </a:solidFill>
              <a:latin typeface="Verdana"/>
              <a:ea typeface="Verdana"/>
              <a:cs typeface="Verdana"/>
              <a:sym typeface="Verdana"/>
            </a:endParaRPr>
          </a:p>
        </p:txBody>
      </p:sp>
      <p:pic>
        <p:nvPicPr>
          <p:cNvPr id="30" name="Google Shape;30;p5" descr="JD_gy_4c_h"/>
          <p:cNvPicPr preferRelativeResize="0"/>
          <p:nvPr/>
        </p:nvPicPr>
        <p:blipFill rotWithShape="1">
          <a:blip r:embed="rId2">
            <a:alphaModFix/>
          </a:blip>
          <a:srcRect/>
          <a:stretch/>
        </p:blipFill>
        <p:spPr>
          <a:xfrm>
            <a:off x="6383413" y="4072403"/>
            <a:ext cx="2550317" cy="780119"/>
          </a:xfrm>
          <a:prstGeom prst="rect">
            <a:avLst/>
          </a:prstGeom>
          <a:noFill/>
          <a:ln>
            <a:noFill/>
          </a:ln>
        </p:spPr>
      </p:pic>
      <p:sp>
        <p:nvSpPr>
          <p:cNvPr id="31" name="Google Shape;31;p5"/>
          <p:cNvSpPr txBox="1">
            <a:spLocks noGrp="1"/>
          </p:cNvSpPr>
          <p:nvPr>
            <p:ph type="ctrTitle"/>
          </p:nvPr>
        </p:nvSpPr>
        <p:spPr>
          <a:xfrm>
            <a:off x="394200" y="1501379"/>
            <a:ext cx="4101600" cy="1696500"/>
          </a:xfrm>
          <a:prstGeom prst="rect">
            <a:avLst/>
          </a:prstGeom>
          <a:noFill/>
          <a:ln>
            <a:noFill/>
          </a:ln>
        </p:spPr>
        <p:txBody>
          <a:bodyPr spcFirstLastPara="1" wrap="square" lIns="0" tIns="34275" rIns="0" bIns="34275" anchor="t" anchorCtr="0">
            <a:noAutofit/>
          </a:bodyPr>
          <a:lstStyle>
            <a:lvl1pPr lvl="0" algn="l">
              <a:lnSpc>
                <a:spcPct val="106250"/>
              </a:lnSpc>
              <a:spcBef>
                <a:spcPts val="0"/>
              </a:spcBef>
              <a:spcAft>
                <a:spcPts val="0"/>
              </a:spcAft>
              <a:buSzPts val="1100"/>
              <a:buNone/>
              <a:defRPr sz="2400">
                <a:solidFill>
                  <a:schemeClr val="lt1"/>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32" name="Google Shape;32;p5"/>
          <p:cNvSpPr txBox="1">
            <a:spLocks noGrp="1"/>
          </p:cNvSpPr>
          <p:nvPr>
            <p:ph type="subTitle" idx="1"/>
          </p:nvPr>
        </p:nvSpPr>
        <p:spPr>
          <a:xfrm>
            <a:off x="389436" y="3223022"/>
            <a:ext cx="4106400" cy="549000"/>
          </a:xfrm>
          <a:prstGeom prst="rect">
            <a:avLst/>
          </a:prstGeom>
          <a:noFill/>
          <a:ln>
            <a:noFill/>
          </a:ln>
        </p:spPr>
        <p:txBody>
          <a:bodyPr spcFirstLastPara="1" wrap="square" lIns="0" tIns="34275" rIns="68575" bIns="34275" anchor="t" anchorCtr="0">
            <a:noAutofit/>
          </a:bodyPr>
          <a:lstStyle>
            <a:lvl1pPr lvl="0" algn="l">
              <a:lnSpc>
                <a:spcPct val="97000"/>
              </a:lnSpc>
              <a:spcBef>
                <a:spcPts val="0"/>
              </a:spcBef>
              <a:spcAft>
                <a:spcPts val="0"/>
              </a:spcAft>
              <a:buSzPts val="1100"/>
              <a:buNone/>
              <a:defRPr sz="1400">
                <a:solidFill>
                  <a:srgbClr val="FFDE00"/>
                </a:solidFill>
              </a:defRPr>
            </a:lvl1pPr>
            <a:lvl2pPr lvl="1" algn="l">
              <a:spcBef>
                <a:spcPts val="400"/>
              </a:spcBef>
              <a:spcAft>
                <a:spcPts val="0"/>
              </a:spcAft>
              <a:buClr>
                <a:schemeClr val="dk1"/>
              </a:buClr>
              <a:buSzPts val="1400"/>
              <a:buChar char="–"/>
              <a:defRPr/>
            </a:lvl2pPr>
            <a:lvl3pPr lvl="2" algn="l">
              <a:spcBef>
                <a:spcPts val="400"/>
              </a:spcBef>
              <a:spcAft>
                <a:spcPts val="0"/>
              </a:spcAft>
              <a:buClr>
                <a:schemeClr val="dk1"/>
              </a:buClr>
              <a:buSzPts val="1400"/>
              <a:buChar char="•"/>
              <a:defRPr/>
            </a:lvl3pPr>
            <a:lvl4pPr lvl="3" algn="l">
              <a:spcBef>
                <a:spcPts val="400"/>
              </a:spcBef>
              <a:spcAft>
                <a:spcPts val="0"/>
              </a:spcAft>
              <a:buClr>
                <a:schemeClr val="dk1"/>
              </a:buClr>
              <a:buSzPts val="1400"/>
              <a:buChar char="–"/>
              <a:defRPr/>
            </a:lvl4pPr>
            <a:lvl5pPr lvl="4" algn="l">
              <a:spcBef>
                <a:spcPts val="400"/>
              </a:spcBef>
              <a:spcAft>
                <a:spcPts val="0"/>
              </a:spcAft>
              <a:buClr>
                <a:schemeClr val="dk1"/>
              </a:buClr>
              <a:buSzPts val="1400"/>
              <a:buChar char="•"/>
              <a:defRPr/>
            </a:lvl5pPr>
            <a:lvl6pPr lvl="5" algn="l">
              <a:spcBef>
                <a:spcPts val="400"/>
              </a:spcBef>
              <a:spcAft>
                <a:spcPts val="0"/>
              </a:spcAft>
              <a:buClr>
                <a:schemeClr val="dk1"/>
              </a:buClr>
              <a:buSzPts val="1400"/>
              <a:buChar char="–"/>
              <a:defRPr/>
            </a:lvl6pPr>
            <a:lvl7pPr lvl="6" algn="l">
              <a:spcBef>
                <a:spcPts val="400"/>
              </a:spcBef>
              <a:spcAft>
                <a:spcPts val="0"/>
              </a:spcAft>
              <a:buClr>
                <a:schemeClr val="dk1"/>
              </a:buClr>
              <a:buSzPts val="1400"/>
              <a:buChar char="–"/>
              <a:defRPr/>
            </a:lvl7pPr>
            <a:lvl8pPr lvl="7" algn="l">
              <a:spcBef>
                <a:spcPts val="400"/>
              </a:spcBef>
              <a:spcAft>
                <a:spcPts val="0"/>
              </a:spcAft>
              <a:buClr>
                <a:schemeClr val="dk1"/>
              </a:buClr>
              <a:buSzPts val="1400"/>
              <a:buChar char="–"/>
              <a:defRPr/>
            </a:lvl8pPr>
            <a:lvl9pPr lvl="8" algn="l">
              <a:spcBef>
                <a:spcPts val="400"/>
              </a:spcBef>
              <a:spcAft>
                <a:spcPts val="400"/>
              </a:spcAft>
              <a:buClr>
                <a:schemeClr val="dk1"/>
              </a:buClr>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94200" y="219456"/>
            <a:ext cx="8355600" cy="656100"/>
          </a:xfrm>
          <a:prstGeom prst="rect">
            <a:avLst/>
          </a:prstGeom>
          <a:noFill/>
          <a:ln>
            <a:noFill/>
          </a:ln>
        </p:spPr>
        <p:txBody>
          <a:bodyPr spcFirstLastPara="1" wrap="square" lIns="0" tIns="0" rIns="0" bIns="0" anchor="t" anchorCtr="0">
            <a:noAutofit/>
          </a:bodyPr>
          <a:lstStyle>
            <a:lvl1pPr lvl="0" algn="l">
              <a:lnSpc>
                <a:spcPct val="144444"/>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35" name="Google Shape;35;p6"/>
          <p:cNvSpPr txBox="1">
            <a:spLocks noGrp="1"/>
          </p:cNvSpPr>
          <p:nvPr>
            <p:ph type="body" idx="1"/>
          </p:nvPr>
        </p:nvSpPr>
        <p:spPr>
          <a:xfrm>
            <a:off x="394200" y="1083564"/>
            <a:ext cx="8355600" cy="33765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100"/>
              <a:buNone/>
              <a:defRPr/>
            </a:lvl1pPr>
            <a:lvl2pPr marL="914400" lvl="1" indent="-317500" algn="l">
              <a:spcBef>
                <a:spcPts val="400"/>
              </a:spcBef>
              <a:spcAft>
                <a:spcPts val="0"/>
              </a:spcAft>
              <a:buClr>
                <a:schemeClr val="dk1"/>
              </a:buClr>
              <a:buSzPts val="1400"/>
              <a:buChar char="–"/>
              <a:defRPr/>
            </a:lvl2pPr>
            <a:lvl3pPr marL="1371600" lvl="2" indent="-317500" algn="l">
              <a:spcBef>
                <a:spcPts val="400"/>
              </a:spcBef>
              <a:spcAft>
                <a:spcPts val="0"/>
              </a:spcAft>
              <a:buClr>
                <a:schemeClr val="dk1"/>
              </a:buClr>
              <a:buSzPts val="1400"/>
              <a:buChar char="•"/>
              <a:defRPr/>
            </a:lvl3pPr>
            <a:lvl4pPr marL="1828800" lvl="3" indent="-317500" algn="l">
              <a:spcBef>
                <a:spcPts val="400"/>
              </a:spcBef>
              <a:spcAft>
                <a:spcPts val="0"/>
              </a:spcAft>
              <a:buClr>
                <a:schemeClr val="dk1"/>
              </a:buClr>
              <a:buSzPts val="1400"/>
              <a:buChar char="–"/>
              <a:defRPr/>
            </a:lvl4pPr>
            <a:lvl5pPr marL="2286000" lvl="4" indent="-317500" algn="l">
              <a:spcBef>
                <a:spcPts val="400"/>
              </a:spcBef>
              <a:spcAft>
                <a:spcPts val="0"/>
              </a:spcAft>
              <a:buClr>
                <a:schemeClr val="dk1"/>
              </a:buClr>
              <a:buSzPts val="1400"/>
              <a:buChar char="•"/>
              <a:defRPr/>
            </a:lvl5pPr>
            <a:lvl6pPr marL="2743200" lvl="5" indent="-317500" algn="l">
              <a:spcBef>
                <a:spcPts val="400"/>
              </a:spcBef>
              <a:spcAft>
                <a:spcPts val="0"/>
              </a:spcAft>
              <a:buClr>
                <a:schemeClr val="dk1"/>
              </a:buClr>
              <a:buSzPts val="1400"/>
              <a:buChar char="–"/>
              <a:defRPr/>
            </a:lvl6pPr>
            <a:lvl7pPr marL="3200400" lvl="6" indent="-317500" algn="l">
              <a:spcBef>
                <a:spcPts val="400"/>
              </a:spcBef>
              <a:spcAft>
                <a:spcPts val="0"/>
              </a:spcAft>
              <a:buClr>
                <a:schemeClr val="dk1"/>
              </a:buClr>
              <a:buSzPts val="1400"/>
              <a:buChar char="–"/>
              <a:defRPr/>
            </a:lvl7pPr>
            <a:lvl8pPr marL="3657600" lvl="7" indent="-317500" algn="l">
              <a:spcBef>
                <a:spcPts val="400"/>
              </a:spcBef>
              <a:spcAft>
                <a:spcPts val="0"/>
              </a:spcAft>
              <a:buClr>
                <a:schemeClr val="dk1"/>
              </a:buClr>
              <a:buSzPts val="1400"/>
              <a:buChar char="–"/>
              <a:defRPr/>
            </a:lvl8pPr>
            <a:lvl9pPr marL="4114800" lvl="8" indent="-317500" algn="l">
              <a:spcBef>
                <a:spcPts val="400"/>
              </a:spcBef>
              <a:spcAft>
                <a:spcPts val="400"/>
              </a:spcAft>
              <a:buClr>
                <a:schemeClr val="dk1"/>
              </a:buClr>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94200" y="219456"/>
            <a:ext cx="8355600" cy="656100"/>
          </a:xfrm>
          <a:prstGeom prst="rect">
            <a:avLst/>
          </a:prstGeom>
          <a:noFill/>
          <a:ln>
            <a:noFill/>
          </a:ln>
        </p:spPr>
        <p:txBody>
          <a:bodyPr spcFirstLastPara="1" wrap="square" lIns="0" tIns="0" rIns="0" bIns="0" anchor="t" anchorCtr="0">
            <a:noAutofit/>
          </a:bodyPr>
          <a:lstStyle>
            <a:lvl1pPr lvl="0" algn="l">
              <a:lnSpc>
                <a:spcPct val="144444"/>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38" name="Google Shape;38;p7"/>
          <p:cNvSpPr txBox="1">
            <a:spLocks noGrp="1"/>
          </p:cNvSpPr>
          <p:nvPr>
            <p:ph type="body" idx="1"/>
          </p:nvPr>
        </p:nvSpPr>
        <p:spPr>
          <a:xfrm>
            <a:off x="394200" y="1083564"/>
            <a:ext cx="4101600" cy="33765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100"/>
              <a:buNone/>
              <a:defRPr sz="1500"/>
            </a:lvl1pPr>
            <a:lvl2pPr marL="914400" lvl="1" indent="-323850" algn="l">
              <a:spcBef>
                <a:spcPts val="500"/>
              </a:spcBef>
              <a:spcAft>
                <a:spcPts val="0"/>
              </a:spcAft>
              <a:buClr>
                <a:schemeClr val="dk1"/>
              </a:buClr>
              <a:buSzPts val="1500"/>
              <a:buChar char="–"/>
              <a:defRPr sz="1500"/>
            </a:lvl2pPr>
            <a:lvl3pPr marL="1371600" lvl="2" indent="-317500" algn="l">
              <a:spcBef>
                <a:spcPts val="500"/>
              </a:spcBef>
              <a:spcAft>
                <a:spcPts val="0"/>
              </a:spcAft>
              <a:buClr>
                <a:schemeClr val="dk1"/>
              </a:buClr>
              <a:buSzPts val="1400"/>
              <a:buChar char="•"/>
              <a:defRPr sz="1400"/>
            </a:lvl3pPr>
            <a:lvl4pPr marL="1828800" lvl="3" indent="-304800" algn="l">
              <a:spcBef>
                <a:spcPts val="400"/>
              </a:spcBef>
              <a:spcAft>
                <a:spcPts val="0"/>
              </a:spcAft>
              <a:buClr>
                <a:schemeClr val="dk1"/>
              </a:buClr>
              <a:buSzPts val="1200"/>
              <a:buChar char="–"/>
              <a:defRPr sz="1200"/>
            </a:lvl4pPr>
            <a:lvl5pPr marL="2286000" lvl="4" indent="-298450" algn="l">
              <a:spcBef>
                <a:spcPts val="400"/>
              </a:spcBef>
              <a:spcAft>
                <a:spcPts val="0"/>
              </a:spcAft>
              <a:buClr>
                <a:schemeClr val="dk1"/>
              </a:buClr>
              <a:buSzPts val="1100"/>
              <a:buChar char="•"/>
              <a:defRPr sz="1100"/>
            </a:lvl5pPr>
            <a:lvl6pPr marL="2743200" lvl="5" indent="-317500" algn="l">
              <a:spcBef>
                <a:spcPts val="300"/>
              </a:spcBef>
              <a:spcAft>
                <a:spcPts val="0"/>
              </a:spcAft>
              <a:buClr>
                <a:schemeClr val="dk1"/>
              </a:buClr>
              <a:buSzPts val="1400"/>
              <a:buChar char="–"/>
              <a:defRPr sz="1400"/>
            </a:lvl6pPr>
            <a:lvl7pPr marL="3200400" lvl="6" indent="-317500" algn="l">
              <a:spcBef>
                <a:spcPts val="400"/>
              </a:spcBef>
              <a:spcAft>
                <a:spcPts val="0"/>
              </a:spcAft>
              <a:buClr>
                <a:schemeClr val="dk1"/>
              </a:buClr>
              <a:buSzPts val="1400"/>
              <a:buChar char="–"/>
              <a:defRPr sz="1400"/>
            </a:lvl7pPr>
            <a:lvl8pPr marL="3657600" lvl="7" indent="-317500" algn="l">
              <a:spcBef>
                <a:spcPts val="400"/>
              </a:spcBef>
              <a:spcAft>
                <a:spcPts val="0"/>
              </a:spcAft>
              <a:buClr>
                <a:schemeClr val="dk1"/>
              </a:buClr>
              <a:buSzPts val="1400"/>
              <a:buChar char="–"/>
              <a:defRPr sz="1400"/>
            </a:lvl8pPr>
            <a:lvl9pPr marL="4114800" lvl="8" indent="-317500" algn="l">
              <a:spcBef>
                <a:spcPts val="400"/>
              </a:spcBef>
              <a:spcAft>
                <a:spcPts val="400"/>
              </a:spcAft>
              <a:buClr>
                <a:schemeClr val="dk1"/>
              </a:buClr>
              <a:buSzPts val="1400"/>
              <a:buChar char="–"/>
              <a:defRPr sz="1400"/>
            </a:lvl9pPr>
          </a:lstStyle>
          <a:p>
            <a:endParaRPr/>
          </a:p>
        </p:txBody>
      </p:sp>
      <p:sp>
        <p:nvSpPr>
          <p:cNvPr id="39" name="Google Shape;39;p7"/>
          <p:cNvSpPr txBox="1">
            <a:spLocks noGrp="1"/>
          </p:cNvSpPr>
          <p:nvPr>
            <p:ph type="body" idx="2"/>
          </p:nvPr>
        </p:nvSpPr>
        <p:spPr>
          <a:xfrm>
            <a:off x="4648220" y="1083564"/>
            <a:ext cx="4101600" cy="33765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100"/>
              <a:buNone/>
              <a:defRPr sz="1500"/>
            </a:lvl1pPr>
            <a:lvl2pPr marL="914400" lvl="1" indent="-323850" algn="l">
              <a:spcBef>
                <a:spcPts val="500"/>
              </a:spcBef>
              <a:spcAft>
                <a:spcPts val="0"/>
              </a:spcAft>
              <a:buClr>
                <a:schemeClr val="dk1"/>
              </a:buClr>
              <a:buSzPts val="1500"/>
              <a:buChar char="–"/>
              <a:defRPr sz="1500"/>
            </a:lvl2pPr>
            <a:lvl3pPr marL="1371600" lvl="2" indent="-317500" algn="l">
              <a:spcBef>
                <a:spcPts val="500"/>
              </a:spcBef>
              <a:spcAft>
                <a:spcPts val="0"/>
              </a:spcAft>
              <a:buClr>
                <a:schemeClr val="dk1"/>
              </a:buClr>
              <a:buSzPts val="1400"/>
              <a:buChar char="•"/>
              <a:defRPr sz="1400"/>
            </a:lvl3pPr>
            <a:lvl4pPr marL="1828800" lvl="3" indent="-304800" algn="l">
              <a:spcBef>
                <a:spcPts val="400"/>
              </a:spcBef>
              <a:spcAft>
                <a:spcPts val="0"/>
              </a:spcAft>
              <a:buClr>
                <a:schemeClr val="dk1"/>
              </a:buClr>
              <a:buSzPts val="1200"/>
              <a:buChar char="–"/>
              <a:defRPr sz="1200"/>
            </a:lvl4pPr>
            <a:lvl5pPr marL="2286000" lvl="4" indent="-298450" algn="l">
              <a:spcBef>
                <a:spcPts val="400"/>
              </a:spcBef>
              <a:spcAft>
                <a:spcPts val="0"/>
              </a:spcAft>
              <a:buClr>
                <a:schemeClr val="dk1"/>
              </a:buClr>
              <a:buSzPts val="1100"/>
              <a:buChar char="•"/>
              <a:defRPr sz="1100"/>
            </a:lvl5pPr>
            <a:lvl6pPr marL="2743200" lvl="5" indent="-317500" algn="l">
              <a:spcBef>
                <a:spcPts val="300"/>
              </a:spcBef>
              <a:spcAft>
                <a:spcPts val="0"/>
              </a:spcAft>
              <a:buClr>
                <a:schemeClr val="dk1"/>
              </a:buClr>
              <a:buSzPts val="1400"/>
              <a:buChar char="–"/>
              <a:defRPr sz="1400"/>
            </a:lvl6pPr>
            <a:lvl7pPr marL="3200400" lvl="6" indent="-317500" algn="l">
              <a:spcBef>
                <a:spcPts val="400"/>
              </a:spcBef>
              <a:spcAft>
                <a:spcPts val="0"/>
              </a:spcAft>
              <a:buClr>
                <a:schemeClr val="dk1"/>
              </a:buClr>
              <a:buSzPts val="1400"/>
              <a:buChar char="–"/>
              <a:defRPr sz="1400"/>
            </a:lvl7pPr>
            <a:lvl8pPr marL="3657600" lvl="7" indent="-317500" algn="l">
              <a:spcBef>
                <a:spcPts val="400"/>
              </a:spcBef>
              <a:spcAft>
                <a:spcPts val="0"/>
              </a:spcAft>
              <a:buClr>
                <a:schemeClr val="dk1"/>
              </a:buClr>
              <a:buSzPts val="1400"/>
              <a:buChar char="–"/>
              <a:defRPr sz="1400"/>
            </a:lvl8pPr>
            <a:lvl9pPr marL="4114800" lvl="8" indent="-317500" algn="l">
              <a:spcBef>
                <a:spcPts val="400"/>
              </a:spcBef>
              <a:spcAft>
                <a:spcPts val="400"/>
              </a:spcAft>
              <a:buClr>
                <a:schemeClr val="dk1"/>
              </a:buClr>
              <a:buSzPts val="1400"/>
              <a:buChar char="–"/>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394200" y="219456"/>
            <a:ext cx="8355600" cy="656100"/>
          </a:xfrm>
          <a:prstGeom prst="rect">
            <a:avLst/>
          </a:prstGeom>
          <a:noFill/>
          <a:ln>
            <a:noFill/>
          </a:ln>
        </p:spPr>
        <p:txBody>
          <a:bodyPr spcFirstLastPara="1" wrap="square" lIns="0" tIns="0" rIns="0" bIns="0" anchor="t" anchorCtr="0">
            <a:noAutofit/>
          </a:bodyPr>
          <a:lstStyle>
            <a:lvl1pPr lvl="0" algn="l">
              <a:lnSpc>
                <a:spcPct val="144444"/>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42" name="Google Shape;42;p8"/>
          <p:cNvSpPr txBox="1">
            <a:spLocks noGrp="1"/>
          </p:cNvSpPr>
          <p:nvPr>
            <p:ph type="body" idx="1"/>
          </p:nvPr>
        </p:nvSpPr>
        <p:spPr>
          <a:xfrm>
            <a:off x="394200" y="1083564"/>
            <a:ext cx="2688000" cy="33765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100"/>
              <a:buNone/>
              <a:defRPr sz="1500"/>
            </a:lvl1pPr>
            <a:lvl2pPr marL="914400" lvl="1" indent="-323850" algn="l">
              <a:spcBef>
                <a:spcPts val="500"/>
              </a:spcBef>
              <a:spcAft>
                <a:spcPts val="0"/>
              </a:spcAft>
              <a:buClr>
                <a:schemeClr val="dk1"/>
              </a:buClr>
              <a:buSzPts val="1500"/>
              <a:buChar char="–"/>
              <a:defRPr sz="1500"/>
            </a:lvl2pPr>
            <a:lvl3pPr marL="1371600" lvl="2" indent="-317500" algn="l">
              <a:spcBef>
                <a:spcPts val="500"/>
              </a:spcBef>
              <a:spcAft>
                <a:spcPts val="0"/>
              </a:spcAft>
              <a:buClr>
                <a:schemeClr val="dk1"/>
              </a:buClr>
              <a:buSzPts val="1400"/>
              <a:buChar char="•"/>
              <a:defRPr sz="1400"/>
            </a:lvl3pPr>
            <a:lvl4pPr marL="1828800" lvl="3" indent="-304800" algn="l">
              <a:spcBef>
                <a:spcPts val="400"/>
              </a:spcBef>
              <a:spcAft>
                <a:spcPts val="0"/>
              </a:spcAft>
              <a:buClr>
                <a:schemeClr val="dk1"/>
              </a:buClr>
              <a:buSzPts val="1200"/>
              <a:buChar char="–"/>
              <a:defRPr sz="1200"/>
            </a:lvl4pPr>
            <a:lvl5pPr marL="2286000" lvl="4" indent="-298450" algn="l">
              <a:spcBef>
                <a:spcPts val="400"/>
              </a:spcBef>
              <a:spcAft>
                <a:spcPts val="0"/>
              </a:spcAft>
              <a:buClr>
                <a:schemeClr val="dk1"/>
              </a:buClr>
              <a:buSzPts val="1100"/>
              <a:buChar char="•"/>
              <a:defRPr sz="1100"/>
            </a:lvl5pPr>
            <a:lvl6pPr marL="2743200" lvl="5" indent="-317500" algn="l">
              <a:spcBef>
                <a:spcPts val="300"/>
              </a:spcBef>
              <a:spcAft>
                <a:spcPts val="0"/>
              </a:spcAft>
              <a:buClr>
                <a:schemeClr val="dk1"/>
              </a:buClr>
              <a:buSzPts val="1400"/>
              <a:buChar char="–"/>
              <a:defRPr sz="1400"/>
            </a:lvl6pPr>
            <a:lvl7pPr marL="3200400" lvl="6" indent="-317500" algn="l">
              <a:spcBef>
                <a:spcPts val="400"/>
              </a:spcBef>
              <a:spcAft>
                <a:spcPts val="0"/>
              </a:spcAft>
              <a:buClr>
                <a:schemeClr val="dk1"/>
              </a:buClr>
              <a:buSzPts val="1400"/>
              <a:buChar char="–"/>
              <a:defRPr sz="1400"/>
            </a:lvl7pPr>
            <a:lvl8pPr marL="3657600" lvl="7" indent="-317500" algn="l">
              <a:spcBef>
                <a:spcPts val="400"/>
              </a:spcBef>
              <a:spcAft>
                <a:spcPts val="0"/>
              </a:spcAft>
              <a:buClr>
                <a:schemeClr val="dk1"/>
              </a:buClr>
              <a:buSzPts val="1400"/>
              <a:buChar char="–"/>
              <a:defRPr sz="1400"/>
            </a:lvl8pPr>
            <a:lvl9pPr marL="4114800" lvl="8" indent="-317500" algn="l">
              <a:spcBef>
                <a:spcPts val="400"/>
              </a:spcBef>
              <a:spcAft>
                <a:spcPts val="400"/>
              </a:spcAft>
              <a:buClr>
                <a:schemeClr val="dk1"/>
              </a:buClr>
              <a:buSzPts val="1400"/>
              <a:buChar char="–"/>
              <a:defRPr sz="1400"/>
            </a:lvl9pPr>
          </a:lstStyle>
          <a:p>
            <a:endParaRPr/>
          </a:p>
        </p:txBody>
      </p:sp>
      <p:sp>
        <p:nvSpPr>
          <p:cNvPr id="43" name="Google Shape;43;p8"/>
          <p:cNvSpPr txBox="1">
            <a:spLocks noGrp="1"/>
          </p:cNvSpPr>
          <p:nvPr>
            <p:ph type="body" idx="2"/>
          </p:nvPr>
        </p:nvSpPr>
        <p:spPr>
          <a:xfrm>
            <a:off x="3232198" y="1083564"/>
            <a:ext cx="2674800" cy="33765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100"/>
              <a:buNone/>
              <a:defRPr sz="1500"/>
            </a:lvl1pPr>
            <a:lvl2pPr marL="914400" lvl="1" indent="-323850" algn="l">
              <a:spcBef>
                <a:spcPts val="500"/>
              </a:spcBef>
              <a:spcAft>
                <a:spcPts val="0"/>
              </a:spcAft>
              <a:buClr>
                <a:schemeClr val="dk1"/>
              </a:buClr>
              <a:buSzPts val="1500"/>
              <a:buChar char="–"/>
              <a:defRPr sz="1500"/>
            </a:lvl2pPr>
            <a:lvl3pPr marL="1371600" lvl="2" indent="-317500" algn="l">
              <a:spcBef>
                <a:spcPts val="500"/>
              </a:spcBef>
              <a:spcAft>
                <a:spcPts val="0"/>
              </a:spcAft>
              <a:buClr>
                <a:schemeClr val="dk1"/>
              </a:buClr>
              <a:buSzPts val="1400"/>
              <a:buChar char="•"/>
              <a:defRPr sz="1400"/>
            </a:lvl3pPr>
            <a:lvl4pPr marL="1828800" lvl="3" indent="-304800" algn="l">
              <a:spcBef>
                <a:spcPts val="400"/>
              </a:spcBef>
              <a:spcAft>
                <a:spcPts val="0"/>
              </a:spcAft>
              <a:buClr>
                <a:schemeClr val="dk1"/>
              </a:buClr>
              <a:buSzPts val="1200"/>
              <a:buChar char="–"/>
              <a:defRPr sz="1200"/>
            </a:lvl4pPr>
            <a:lvl5pPr marL="2286000" lvl="4" indent="-298450" algn="l">
              <a:spcBef>
                <a:spcPts val="400"/>
              </a:spcBef>
              <a:spcAft>
                <a:spcPts val="0"/>
              </a:spcAft>
              <a:buClr>
                <a:schemeClr val="dk1"/>
              </a:buClr>
              <a:buSzPts val="1100"/>
              <a:buChar char="•"/>
              <a:defRPr sz="1100"/>
            </a:lvl5pPr>
            <a:lvl6pPr marL="2743200" lvl="5" indent="-317500" algn="l">
              <a:spcBef>
                <a:spcPts val="300"/>
              </a:spcBef>
              <a:spcAft>
                <a:spcPts val="0"/>
              </a:spcAft>
              <a:buClr>
                <a:schemeClr val="dk1"/>
              </a:buClr>
              <a:buSzPts val="1400"/>
              <a:buChar char="–"/>
              <a:defRPr sz="1400"/>
            </a:lvl6pPr>
            <a:lvl7pPr marL="3200400" lvl="6" indent="-317500" algn="l">
              <a:spcBef>
                <a:spcPts val="400"/>
              </a:spcBef>
              <a:spcAft>
                <a:spcPts val="0"/>
              </a:spcAft>
              <a:buClr>
                <a:schemeClr val="dk1"/>
              </a:buClr>
              <a:buSzPts val="1400"/>
              <a:buChar char="–"/>
              <a:defRPr sz="1400"/>
            </a:lvl7pPr>
            <a:lvl8pPr marL="3657600" lvl="7" indent="-317500" algn="l">
              <a:spcBef>
                <a:spcPts val="400"/>
              </a:spcBef>
              <a:spcAft>
                <a:spcPts val="0"/>
              </a:spcAft>
              <a:buClr>
                <a:schemeClr val="dk1"/>
              </a:buClr>
              <a:buSzPts val="1400"/>
              <a:buChar char="–"/>
              <a:defRPr sz="1400"/>
            </a:lvl8pPr>
            <a:lvl9pPr marL="4114800" lvl="8" indent="-317500" algn="l">
              <a:spcBef>
                <a:spcPts val="400"/>
              </a:spcBef>
              <a:spcAft>
                <a:spcPts val="400"/>
              </a:spcAft>
              <a:buClr>
                <a:schemeClr val="dk1"/>
              </a:buClr>
              <a:buSzPts val="1400"/>
              <a:buChar char="–"/>
              <a:defRPr sz="1400"/>
            </a:lvl9pPr>
          </a:lstStyle>
          <a:p>
            <a:endParaRPr/>
          </a:p>
        </p:txBody>
      </p:sp>
      <p:sp>
        <p:nvSpPr>
          <p:cNvPr id="44" name="Google Shape;44;p8"/>
          <p:cNvSpPr txBox="1">
            <a:spLocks noGrp="1"/>
          </p:cNvSpPr>
          <p:nvPr>
            <p:ph type="body" idx="3"/>
          </p:nvPr>
        </p:nvSpPr>
        <p:spPr>
          <a:xfrm>
            <a:off x="6063051" y="1083564"/>
            <a:ext cx="2674800" cy="33765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100"/>
              <a:buNone/>
              <a:defRPr sz="1500"/>
            </a:lvl1pPr>
            <a:lvl2pPr marL="914400" lvl="1" indent="-323850" algn="l">
              <a:spcBef>
                <a:spcPts val="500"/>
              </a:spcBef>
              <a:spcAft>
                <a:spcPts val="0"/>
              </a:spcAft>
              <a:buClr>
                <a:schemeClr val="dk1"/>
              </a:buClr>
              <a:buSzPts val="1500"/>
              <a:buChar char="–"/>
              <a:defRPr sz="1500"/>
            </a:lvl2pPr>
            <a:lvl3pPr marL="1371600" lvl="2" indent="-317500" algn="l">
              <a:spcBef>
                <a:spcPts val="500"/>
              </a:spcBef>
              <a:spcAft>
                <a:spcPts val="0"/>
              </a:spcAft>
              <a:buClr>
                <a:schemeClr val="dk1"/>
              </a:buClr>
              <a:buSzPts val="1400"/>
              <a:buChar char="•"/>
              <a:defRPr sz="1400"/>
            </a:lvl3pPr>
            <a:lvl4pPr marL="1828800" lvl="3" indent="-304800" algn="l">
              <a:spcBef>
                <a:spcPts val="400"/>
              </a:spcBef>
              <a:spcAft>
                <a:spcPts val="0"/>
              </a:spcAft>
              <a:buClr>
                <a:schemeClr val="dk1"/>
              </a:buClr>
              <a:buSzPts val="1200"/>
              <a:buChar char="–"/>
              <a:defRPr sz="1200"/>
            </a:lvl4pPr>
            <a:lvl5pPr marL="2286000" lvl="4" indent="-298450" algn="l">
              <a:spcBef>
                <a:spcPts val="400"/>
              </a:spcBef>
              <a:spcAft>
                <a:spcPts val="0"/>
              </a:spcAft>
              <a:buClr>
                <a:schemeClr val="dk1"/>
              </a:buClr>
              <a:buSzPts val="1100"/>
              <a:buChar char="•"/>
              <a:defRPr sz="1100"/>
            </a:lvl5pPr>
            <a:lvl6pPr marL="2743200" lvl="5" indent="-317500" algn="l">
              <a:spcBef>
                <a:spcPts val="300"/>
              </a:spcBef>
              <a:spcAft>
                <a:spcPts val="0"/>
              </a:spcAft>
              <a:buClr>
                <a:schemeClr val="dk1"/>
              </a:buClr>
              <a:buSzPts val="1400"/>
              <a:buChar char="–"/>
              <a:defRPr sz="1400"/>
            </a:lvl6pPr>
            <a:lvl7pPr marL="3200400" lvl="6" indent="-317500" algn="l">
              <a:spcBef>
                <a:spcPts val="400"/>
              </a:spcBef>
              <a:spcAft>
                <a:spcPts val="0"/>
              </a:spcAft>
              <a:buClr>
                <a:schemeClr val="dk1"/>
              </a:buClr>
              <a:buSzPts val="1400"/>
              <a:buChar char="–"/>
              <a:defRPr sz="1400"/>
            </a:lvl7pPr>
            <a:lvl8pPr marL="3657600" lvl="7" indent="-317500" algn="l">
              <a:spcBef>
                <a:spcPts val="400"/>
              </a:spcBef>
              <a:spcAft>
                <a:spcPts val="0"/>
              </a:spcAft>
              <a:buClr>
                <a:schemeClr val="dk1"/>
              </a:buClr>
              <a:buSzPts val="1400"/>
              <a:buChar char="–"/>
              <a:defRPr sz="1400"/>
            </a:lvl8pPr>
            <a:lvl9pPr marL="4114800" lvl="8" indent="-317500" algn="l">
              <a:spcBef>
                <a:spcPts val="400"/>
              </a:spcBef>
              <a:spcAft>
                <a:spcPts val="400"/>
              </a:spcAft>
              <a:buClr>
                <a:schemeClr val="dk1"/>
              </a:buClr>
              <a:buSzPts val="1400"/>
              <a:buChar char="–"/>
              <a:defRPr sz="1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394200" y="219456"/>
            <a:ext cx="8355600" cy="656100"/>
          </a:xfrm>
          <a:prstGeom prst="rect">
            <a:avLst/>
          </a:prstGeom>
          <a:noFill/>
          <a:ln>
            <a:noFill/>
          </a:ln>
        </p:spPr>
        <p:txBody>
          <a:bodyPr spcFirstLastPara="1" wrap="square" lIns="0" tIns="0" rIns="0" bIns="0" anchor="t" anchorCtr="0">
            <a:noAutofit/>
          </a:bodyPr>
          <a:lstStyle>
            <a:lvl1pPr lvl="0" algn="l">
              <a:lnSpc>
                <a:spcPct val="144444"/>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47" name="Google Shape;47;p9"/>
          <p:cNvSpPr txBox="1">
            <a:spLocks noGrp="1"/>
          </p:cNvSpPr>
          <p:nvPr>
            <p:ph type="body" idx="1"/>
          </p:nvPr>
        </p:nvSpPr>
        <p:spPr>
          <a:xfrm>
            <a:off x="394200" y="1083564"/>
            <a:ext cx="2688000" cy="33765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100"/>
              <a:buNone/>
              <a:defRPr sz="1500"/>
            </a:lvl1pPr>
            <a:lvl2pPr marL="914400" lvl="1" indent="-323850" algn="l">
              <a:spcBef>
                <a:spcPts val="500"/>
              </a:spcBef>
              <a:spcAft>
                <a:spcPts val="0"/>
              </a:spcAft>
              <a:buClr>
                <a:schemeClr val="dk1"/>
              </a:buClr>
              <a:buSzPts val="1500"/>
              <a:buChar char="–"/>
              <a:defRPr sz="1500"/>
            </a:lvl2pPr>
            <a:lvl3pPr marL="1371600" lvl="2" indent="-317500" algn="l">
              <a:spcBef>
                <a:spcPts val="500"/>
              </a:spcBef>
              <a:spcAft>
                <a:spcPts val="0"/>
              </a:spcAft>
              <a:buClr>
                <a:schemeClr val="dk1"/>
              </a:buClr>
              <a:buSzPts val="1400"/>
              <a:buChar char="•"/>
              <a:defRPr sz="1400"/>
            </a:lvl3pPr>
            <a:lvl4pPr marL="1828800" lvl="3" indent="-304800" algn="l">
              <a:spcBef>
                <a:spcPts val="400"/>
              </a:spcBef>
              <a:spcAft>
                <a:spcPts val="0"/>
              </a:spcAft>
              <a:buClr>
                <a:schemeClr val="dk1"/>
              </a:buClr>
              <a:buSzPts val="1200"/>
              <a:buChar char="–"/>
              <a:defRPr sz="1200"/>
            </a:lvl4pPr>
            <a:lvl5pPr marL="2286000" lvl="4" indent="-298450" algn="l">
              <a:spcBef>
                <a:spcPts val="400"/>
              </a:spcBef>
              <a:spcAft>
                <a:spcPts val="0"/>
              </a:spcAft>
              <a:buClr>
                <a:schemeClr val="dk1"/>
              </a:buClr>
              <a:buSzPts val="1100"/>
              <a:buChar char="•"/>
              <a:defRPr sz="1100"/>
            </a:lvl5pPr>
            <a:lvl6pPr marL="2743200" lvl="5" indent="-317500" algn="l">
              <a:spcBef>
                <a:spcPts val="300"/>
              </a:spcBef>
              <a:spcAft>
                <a:spcPts val="0"/>
              </a:spcAft>
              <a:buClr>
                <a:schemeClr val="dk1"/>
              </a:buClr>
              <a:buSzPts val="1400"/>
              <a:buChar char="–"/>
              <a:defRPr sz="1400"/>
            </a:lvl6pPr>
            <a:lvl7pPr marL="3200400" lvl="6" indent="-317500" algn="l">
              <a:spcBef>
                <a:spcPts val="400"/>
              </a:spcBef>
              <a:spcAft>
                <a:spcPts val="0"/>
              </a:spcAft>
              <a:buClr>
                <a:schemeClr val="dk1"/>
              </a:buClr>
              <a:buSzPts val="1400"/>
              <a:buChar char="–"/>
              <a:defRPr sz="1400"/>
            </a:lvl7pPr>
            <a:lvl8pPr marL="3657600" lvl="7" indent="-317500" algn="l">
              <a:spcBef>
                <a:spcPts val="400"/>
              </a:spcBef>
              <a:spcAft>
                <a:spcPts val="0"/>
              </a:spcAft>
              <a:buClr>
                <a:schemeClr val="dk1"/>
              </a:buClr>
              <a:buSzPts val="1400"/>
              <a:buChar char="–"/>
              <a:defRPr sz="1400"/>
            </a:lvl8pPr>
            <a:lvl9pPr marL="4114800" lvl="8" indent="-317500" algn="l">
              <a:spcBef>
                <a:spcPts val="400"/>
              </a:spcBef>
              <a:spcAft>
                <a:spcPts val="400"/>
              </a:spcAft>
              <a:buClr>
                <a:schemeClr val="dk1"/>
              </a:buClr>
              <a:buSzPts val="1400"/>
              <a:buChar char="–"/>
              <a:defRPr sz="1400"/>
            </a:lvl9pPr>
          </a:lstStyle>
          <a:p>
            <a:endParaRPr/>
          </a:p>
        </p:txBody>
      </p:sp>
      <p:sp>
        <p:nvSpPr>
          <p:cNvPr id="48" name="Google Shape;48;p9"/>
          <p:cNvSpPr txBox="1">
            <a:spLocks noGrp="1"/>
          </p:cNvSpPr>
          <p:nvPr>
            <p:ph type="body" idx="2"/>
          </p:nvPr>
        </p:nvSpPr>
        <p:spPr>
          <a:xfrm>
            <a:off x="3232198" y="1083564"/>
            <a:ext cx="5517600" cy="33765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100"/>
              <a:buNone/>
              <a:defRPr sz="1500"/>
            </a:lvl1pPr>
            <a:lvl2pPr marL="914400" lvl="1" indent="-323850" algn="l">
              <a:spcBef>
                <a:spcPts val="500"/>
              </a:spcBef>
              <a:spcAft>
                <a:spcPts val="0"/>
              </a:spcAft>
              <a:buClr>
                <a:schemeClr val="dk1"/>
              </a:buClr>
              <a:buSzPts val="1500"/>
              <a:buChar char="–"/>
              <a:defRPr sz="1500"/>
            </a:lvl2pPr>
            <a:lvl3pPr marL="1371600" lvl="2" indent="-317500" algn="l">
              <a:spcBef>
                <a:spcPts val="500"/>
              </a:spcBef>
              <a:spcAft>
                <a:spcPts val="0"/>
              </a:spcAft>
              <a:buClr>
                <a:schemeClr val="dk1"/>
              </a:buClr>
              <a:buSzPts val="1400"/>
              <a:buChar char="•"/>
              <a:defRPr sz="1400"/>
            </a:lvl3pPr>
            <a:lvl4pPr marL="1828800" lvl="3" indent="-304800" algn="l">
              <a:spcBef>
                <a:spcPts val="400"/>
              </a:spcBef>
              <a:spcAft>
                <a:spcPts val="0"/>
              </a:spcAft>
              <a:buClr>
                <a:schemeClr val="dk1"/>
              </a:buClr>
              <a:buSzPts val="1200"/>
              <a:buChar char="–"/>
              <a:defRPr sz="1200"/>
            </a:lvl4pPr>
            <a:lvl5pPr marL="2286000" lvl="4" indent="-298450" algn="l">
              <a:spcBef>
                <a:spcPts val="400"/>
              </a:spcBef>
              <a:spcAft>
                <a:spcPts val="0"/>
              </a:spcAft>
              <a:buClr>
                <a:schemeClr val="dk1"/>
              </a:buClr>
              <a:buSzPts val="1100"/>
              <a:buChar char="•"/>
              <a:defRPr sz="1100"/>
            </a:lvl5pPr>
            <a:lvl6pPr marL="2743200" lvl="5" indent="-317500" algn="l">
              <a:spcBef>
                <a:spcPts val="300"/>
              </a:spcBef>
              <a:spcAft>
                <a:spcPts val="0"/>
              </a:spcAft>
              <a:buClr>
                <a:schemeClr val="dk1"/>
              </a:buClr>
              <a:buSzPts val="1400"/>
              <a:buChar char="–"/>
              <a:defRPr sz="1400"/>
            </a:lvl6pPr>
            <a:lvl7pPr marL="3200400" lvl="6" indent="-317500" algn="l">
              <a:spcBef>
                <a:spcPts val="400"/>
              </a:spcBef>
              <a:spcAft>
                <a:spcPts val="0"/>
              </a:spcAft>
              <a:buClr>
                <a:schemeClr val="dk1"/>
              </a:buClr>
              <a:buSzPts val="1400"/>
              <a:buChar char="–"/>
              <a:defRPr sz="1400"/>
            </a:lvl7pPr>
            <a:lvl8pPr marL="3657600" lvl="7" indent="-317500" algn="l">
              <a:spcBef>
                <a:spcPts val="400"/>
              </a:spcBef>
              <a:spcAft>
                <a:spcPts val="0"/>
              </a:spcAft>
              <a:buClr>
                <a:schemeClr val="dk1"/>
              </a:buClr>
              <a:buSzPts val="1400"/>
              <a:buChar char="–"/>
              <a:defRPr sz="1400"/>
            </a:lvl8pPr>
            <a:lvl9pPr marL="4114800" lvl="8" indent="-317500" algn="l">
              <a:spcBef>
                <a:spcPts val="400"/>
              </a:spcBef>
              <a:spcAft>
                <a:spcPts val="400"/>
              </a:spcAft>
              <a:buClr>
                <a:schemeClr val="dk1"/>
              </a:buClr>
              <a:buSzPts val="1400"/>
              <a:buChar char="–"/>
              <a:defRPr sz="1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6061860" y="1083564"/>
            <a:ext cx="2688000" cy="33765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100"/>
              <a:buNone/>
              <a:defRPr sz="1500"/>
            </a:lvl1pPr>
            <a:lvl2pPr marL="914400" lvl="1" indent="-323850" algn="l">
              <a:spcBef>
                <a:spcPts val="500"/>
              </a:spcBef>
              <a:spcAft>
                <a:spcPts val="0"/>
              </a:spcAft>
              <a:buClr>
                <a:schemeClr val="dk1"/>
              </a:buClr>
              <a:buSzPts val="1500"/>
              <a:buChar char="–"/>
              <a:defRPr sz="1500"/>
            </a:lvl2pPr>
            <a:lvl3pPr marL="1371600" lvl="2" indent="-317500" algn="l">
              <a:spcBef>
                <a:spcPts val="500"/>
              </a:spcBef>
              <a:spcAft>
                <a:spcPts val="0"/>
              </a:spcAft>
              <a:buClr>
                <a:schemeClr val="dk1"/>
              </a:buClr>
              <a:buSzPts val="1400"/>
              <a:buChar char="•"/>
              <a:defRPr sz="1400"/>
            </a:lvl3pPr>
            <a:lvl4pPr marL="1828800" lvl="3" indent="-304800" algn="l">
              <a:spcBef>
                <a:spcPts val="400"/>
              </a:spcBef>
              <a:spcAft>
                <a:spcPts val="0"/>
              </a:spcAft>
              <a:buClr>
                <a:schemeClr val="dk1"/>
              </a:buClr>
              <a:buSzPts val="1200"/>
              <a:buChar char="–"/>
              <a:defRPr sz="1200"/>
            </a:lvl4pPr>
            <a:lvl5pPr marL="2286000" lvl="4" indent="-298450" algn="l">
              <a:spcBef>
                <a:spcPts val="400"/>
              </a:spcBef>
              <a:spcAft>
                <a:spcPts val="0"/>
              </a:spcAft>
              <a:buClr>
                <a:schemeClr val="dk1"/>
              </a:buClr>
              <a:buSzPts val="1100"/>
              <a:buChar char="•"/>
              <a:defRPr sz="1100"/>
            </a:lvl5pPr>
            <a:lvl6pPr marL="2743200" lvl="5" indent="-317500" algn="l">
              <a:spcBef>
                <a:spcPts val="300"/>
              </a:spcBef>
              <a:spcAft>
                <a:spcPts val="0"/>
              </a:spcAft>
              <a:buClr>
                <a:schemeClr val="dk1"/>
              </a:buClr>
              <a:buSzPts val="1400"/>
              <a:buChar char="–"/>
              <a:defRPr sz="1400"/>
            </a:lvl6pPr>
            <a:lvl7pPr marL="3200400" lvl="6" indent="-317500" algn="l">
              <a:spcBef>
                <a:spcPts val="400"/>
              </a:spcBef>
              <a:spcAft>
                <a:spcPts val="0"/>
              </a:spcAft>
              <a:buClr>
                <a:schemeClr val="dk1"/>
              </a:buClr>
              <a:buSzPts val="1400"/>
              <a:buChar char="–"/>
              <a:defRPr sz="1400"/>
            </a:lvl7pPr>
            <a:lvl8pPr marL="3657600" lvl="7" indent="-317500" algn="l">
              <a:spcBef>
                <a:spcPts val="400"/>
              </a:spcBef>
              <a:spcAft>
                <a:spcPts val="0"/>
              </a:spcAft>
              <a:buClr>
                <a:schemeClr val="dk1"/>
              </a:buClr>
              <a:buSzPts val="1400"/>
              <a:buChar char="–"/>
              <a:defRPr sz="1400"/>
            </a:lvl8pPr>
            <a:lvl9pPr marL="4114800" lvl="8" indent="-317500" algn="l">
              <a:spcBef>
                <a:spcPts val="400"/>
              </a:spcBef>
              <a:spcAft>
                <a:spcPts val="400"/>
              </a:spcAft>
              <a:buClr>
                <a:schemeClr val="dk1"/>
              </a:buClr>
              <a:buSzPts val="1400"/>
              <a:buChar char="–"/>
              <a:defRPr sz="1400"/>
            </a:lvl9pPr>
          </a:lstStyle>
          <a:p>
            <a:endParaRPr/>
          </a:p>
        </p:txBody>
      </p:sp>
      <p:sp>
        <p:nvSpPr>
          <p:cNvPr id="51" name="Google Shape;51;p10"/>
          <p:cNvSpPr txBox="1">
            <a:spLocks noGrp="1"/>
          </p:cNvSpPr>
          <p:nvPr>
            <p:ph type="body" idx="2"/>
          </p:nvPr>
        </p:nvSpPr>
        <p:spPr>
          <a:xfrm>
            <a:off x="394200" y="1083564"/>
            <a:ext cx="5517600" cy="33765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100"/>
              <a:buNone/>
              <a:defRPr sz="1500"/>
            </a:lvl1pPr>
            <a:lvl2pPr marL="914400" lvl="1" indent="-323850" algn="l">
              <a:spcBef>
                <a:spcPts val="500"/>
              </a:spcBef>
              <a:spcAft>
                <a:spcPts val="0"/>
              </a:spcAft>
              <a:buClr>
                <a:schemeClr val="dk1"/>
              </a:buClr>
              <a:buSzPts val="1500"/>
              <a:buChar char="–"/>
              <a:defRPr sz="1500"/>
            </a:lvl2pPr>
            <a:lvl3pPr marL="1371600" lvl="2" indent="-317500" algn="l">
              <a:spcBef>
                <a:spcPts val="500"/>
              </a:spcBef>
              <a:spcAft>
                <a:spcPts val="0"/>
              </a:spcAft>
              <a:buClr>
                <a:schemeClr val="dk1"/>
              </a:buClr>
              <a:buSzPts val="1400"/>
              <a:buChar char="•"/>
              <a:defRPr sz="1400"/>
            </a:lvl3pPr>
            <a:lvl4pPr marL="1828800" lvl="3" indent="-304800" algn="l">
              <a:spcBef>
                <a:spcPts val="400"/>
              </a:spcBef>
              <a:spcAft>
                <a:spcPts val="0"/>
              </a:spcAft>
              <a:buClr>
                <a:schemeClr val="dk1"/>
              </a:buClr>
              <a:buSzPts val="1200"/>
              <a:buChar char="–"/>
              <a:defRPr sz="1200"/>
            </a:lvl4pPr>
            <a:lvl5pPr marL="2286000" lvl="4" indent="-298450" algn="l">
              <a:spcBef>
                <a:spcPts val="400"/>
              </a:spcBef>
              <a:spcAft>
                <a:spcPts val="0"/>
              </a:spcAft>
              <a:buClr>
                <a:schemeClr val="dk1"/>
              </a:buClr>
              <a:buSzPts val="1100"/>
              <a:buChar char="•"/>
              <a:defRPr sz="1100"/>
            </a:lvl5pPr>
            <a:lvl6pPr marL="2743200" lvl="5" indent="-317500" algn="l">
              <a:spcBef>
                <a:spcPts val="300"/>
              </a:spcBef>
              <a:spcAft>
                <a:spcPts val="0"/>
              </a:spcAft>
              <a:buClr>
                <a:schemeClr val="dk1"/>
              </a:buClr>
              <a:buSzPts val="1400"/>
              <a:buChar char="–"/>
              <a:defRPr sz="1400"/>
            </a:lvl6pPr>
            <a:lvl7pPr marL="3200400" lvl="6" indent="-317500" algn="l">
              <a:spcBef>
                <a:spcPts val="400"/>
              </a:spcBef>
              <a:spcAft>
                <a:spcPts val="0"/>
              </a:spcAft>
              <a:buClr>
                <a:schemeClr val="dk1"/>
              </a:buClr>
              <a:buSzPts val="1400"/>
              <a:buChar char="–"/>
              <a:defRPr sz="1400"/>
            </a:lvl7pPr>
            <a:lvl8pPr marL="3657600" lvl="7" indent="-317500" algn="l">
              <a:spcBef>
                <a:spcPts val="400"/>
              </a:spcBef>
              <a:spcAft>
                <a:spcPts val="0"/>
              </a:spcAft>
              <a:buClr>
                <a:schemeClr val="dk1"/>
              </a:buClr>
              <a:buSzPts val="1400"/>
              <a:buChar char="–"/>
              <a:defRPr sz="1400"/>
            </a:lvl8pPr>
            <a:lvl9pPr marL="4114800" lvl="8" indent="-317500" algn="l">
              <a:spcBef>
                <a:spcPts val="400"/>
              </a:spcBef>
              <a:spcAft>
                <a:spcPts val="400"/>
              </a:spcAft>
              <a:buClr>
                <a:schemeClr val="dk1"/>
              </a:buClr>
              <a:buSzPts val="1400"/>
              <a:buChar char="–"/>
              <a:defRPr sz="1400"/>
            </a:lvl9pPr>
          </a:lstStyle>
          <a:p>
            <a:endParaRPr/>
          </a:p>
        </p:txBody>
      </p:sp>
      <p:sp>
        <p:nvSpPr>
          <p:cNvPr id="52" name="Google Shape;52;p10"/>
          <p:cNvSpPr txBox="1">
            <a:spLocks noGrp="1"/>
          </p:cNvSpPr>
          <p:nvPr>
            <p:ph type="title"/>
          </p:nvPr>
        </p:nvSpPr>
        <p:spPr>
          <a:xfrm>
            <a:off x="394200" y="219456"/>
            <a:ext cx="8355600" cy="656100"/>
          </a:xfrm>
          <a:prstGeom prst="rect">
            <a:avLst/>
          </a:prstGeom>
          <a:noFill/>
          <a:ln>
            <a:noFill/>
          </a:ln>
        </p:spPr>
        <p:txBody>
          <a:bodyPr spcFirstLastPara="1" wrap="square" lIns="0" tIns="0" rIns="0" bIns="0" anchor="t" anchorCtr="0">
            <a:noAutofit/>
          </a:bodyPr>
          <a:lstStyle>
            <a:lvl1pPr lvl="0" algn="l">
              <a:lnSpc>
                <a:spcPct val="144444"/>
              </a:lnSpc>
              <a:spcBef>
                <a:spcPts val="0"/>
              </a:spcBef>
              <a:spcAft>
                <a:spcPts val="0"/>
              </a:spcAft>
              <a:buSzPts val="1100"/>
              <a:buNone/>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JD_Gray_Gradient_10x-78in.png"/>
          <p:cNvPicPr preferRelativeResize="0"/>
          <p:nvPr/>
        </p:nvPicPr>
        <p:blipFill rotWithShape="1">
          <a:blip r:embed="rId19">
            <a:alphaModFix/>
          </a:blip>
          <a:srcRect/>
          <a:stretch/>
        </p:blipFill>
        <p:spPr>
          <a:xfrm>
            <a:off x="281" y="4651772"/>
            <a:ext cx="9141334" cy="534880"/>
          </a:xfrm>
          <a:prstGeom prst="rect">
            <a:avLst/>
          </a:prstGeom>
          <a:noFill/>
          <a:ln>
            <a:noFill/>
          </a:ln>
        </p:spPr>
      </p:pic>
      <p:pic>
        <p:nvPicPr>
          <p:cNvPr id="7" name="Google Shape;7;p1" descr="JD_gy_RGB_screen_h"/>
          <p:cNvPicPr preferRelativeResize="0"/>
          <p:nvPr/>
        </p:nvPicPr>
        <p:blipFill rotWithShape="1">
          <a:blip r:embed="rId20">
            <a:alphaModFix/>
          </a:blip>
          <a:srcRect/>
          <a:stretch/>
        </p:blipFill>
        <p:spPr>
          <a:xfrm>
            <a:off x="7300432" y="4664107"/>
            <a:ext cx="1563290" cy="478965"/>
          </a:xfrm>
          <a:prstGeom prst="rect">
            <a:avLst/>
          </a:prstGeom>
          <a:noFill/>
          <a:ln>
            <a:noFill/>
          </a:ln>
        </p:spPr>
      </p:pic>
      <p:sp>
        <p:nvSpPr>
          <p:cNvPr id="8" name="Google Shape;8;p1"/>
          <p:cNvSpPr txBox="1">
            <a:spLocks noGrp="1"/>
          </p:cNvSpPr>
          <p:nvPr>
            <p:ph type="title"/>
          </p:nvPr>
        </p:nvSpPr>
        <p:spPr>
          <a:xfrm>
            <a:off x="394200" y="219456"/>
            <a:ext cx="8355600" cy="656100"/>
          </a:xfrm>
          <a:prstGeom prst="rect">
            <a:avLst/>
          </a:prstGeom>
          <a:noFill/>
          <a:ln>
            <a:noFill/>
          </a:ln>
        </p:spPr>
        <p:txBody>
          <a:bodyPr spcFirstLastPara="1" wrap="square" lIns="0" tIns="0" rIns="0" bIns="0" anchor="t" anchorCtr="0">
            <a:noAutofit/>
          </a:bodyPr>
          <a:lstStyle>
            <a:lvl1pPr marR="0" lvl="0" algn="l" rtl="0">
              <a:lnSpc>
                <a:spcPct val="108333"/>
              </a:lnSpc>
              <a:spcBef>
                <a:spcPts val="0"/>
              </a:spcBef>
              <a:spcAft>
                <a:spcPts val="0"/>
              </a:spcAft>
              <a:buSzPts val="1100"/>
              <a:buNone/>
              <a:defRPr sz="1800" b="1" i="0" u="none" strike="noStrike" cap="none">
                <a:solidFill>
                  <a:srgbClr val="367C2B"/>
                </a:solidFill>
                <a:latin typeface="Verdana"/>
                <a:ea typeface="Verdana"/>
                <a:cs typeface="Verdana"/>
                <a:sym typeface="Verdana"/>
              </a:defRPr>
            </a:lvl1pPr>
            <a:lvl2pPr marR="0" lvl="1" algn="l" rtl="0">
              <a:lnSpc>
                <a:spcPct val="90000"/>
              </a:lnSpc>
              <a:spcBef>
                <a:spcPts val="0"/>
              </a:spcBef>
              <a:spcAft>
                <a:spcPts val="0"/>
              </a:spcAft>
              <a:buSzPts val="1100"/>
              <a:buNone/>
              <a:defRPr sz="1800" b="1" i="0" u="none" strike="noStrike" cap="none">
                <a:solidFill>
                  <a:srgbClr val="367C2B"/>
                </a:solidFill>
                <a:latin typeface="Verdana"/>
                <a:ea typeface="Verdana"/>
                <a:cs typeface="Verdana"/>
                <a:sym typeface="Verdana"/>
              </a:defRPr>
            </a:lvl2pPr>
            <a:lvl3pPr marR="0" lvl="2" algn="l" rtl="0">
              <a:lnSpc>
                <a:spcPct val="90000"/>
              </a:lnSpc>
              <a:spcBef>
                <a:spcPts val="0"/>
              </a:spcBef>
              <a:spcAft>
                <a:spcPts val="0"/>
              </a:spcAft>
              <a:buSzPts val="1100"/>
              <a:buNone/>
              <a:defRPr sz="1800" b="1" i="0" u="none" strike="noStrike" cap="none">
                <a:solidFill>
                  <a:srgbClr val="367C2B"/>
                </a:solidFill>
                <a:latin typeface="Verdana"/>
                <a:ea typeface="Verdana"/>
                <a:cs typeface="Verdana"/>
                <a:sym typeface="Verdana"/>
              </a:defRPr>
            </a:lvl3pPr>
            <a:lvl4pPr marR="0" lvl="3" algn="l" rtl="0">
              <a:lnSpc>
                <a:spcPct val="90000"/>
              </a:lnSpc>
              <a:spcBef>
                <a:spcPts val="0"/>
              </a:spcBef>
              <a:spcAft>
                <a:spcPts val="0"/>
              </a:spcAft>
              <a:buSzPts val="1100"/>
              <a:buNone/>
              <a:defRPr sz="1800" b="1" i="0" u="none" strike="noStrike" cap="none">
                <a:solidFill>
                  <a:srgbClr val="367C2B"/>
                </a:solidFill>
                <a:latin typeface="Verdana"/>
                <a:ea typeface="Verdana"/>
                <a:cs typeface="Verdana"/>
                <a:sym typeface="Verdana"/>
              </a:defRPr>
            </a:lvl4pPr>
            <a:lvl5pPr marR="0" lvl="4" algn="l" rtl="0">
              <a:lnSpc>
                <a:spcPct val="90000"/>
              </a:lnSpc>
              <a:spcBef>
                <a:spcPts val="0"/>
              </a:spcBef>
              <a:spcAft>
                <a:spcPts val="0"/>
              </a:spcAft>
              <a:buSzPts val="1100"/>
              <a:buNone/>
              <a:defRPr sz="1800" b="1" i="0" u="none" strike="noStrike" cap="none">
                <a:solidFill>
                  <a:srgbClr val="367C2B"/>
                </a:solidFill>
                <a:latin typeface="Verdana"/>
                <a:ea typeface="Verdana"/>
                <a:cs typeface="Verdana"/>
                <a:sym typeface="Verdana"/>
              </a:defRPr>
            </a:lvl5pPr>
            <a:lvl6pPr marR="0" lvl="5" algn="l" rtl="0">
              <a:lnSpc>
                <a:spcPct val="90000"/>
              </a:lnSpc>
              <a:spcBef>
                <a:spcPts val="0"/>
              </a:spcBef>
              <a:spcAft>
                <a:spcPts val="0"/>
              </a:spcAft>
              <a:buSzPts val="1100"/>
              <a:buNone/>
              <a:defRPr sz="1800" b="1" i="0" u="none" strike="noStrike" cap="none">
                <a:solidFill>
                  <a:srgbClr val="367C2B"/>
                </a:solidFill>
                <a:latin typeface="Verdana"/>
                <a:ea typeface="Verdana"/>
                <a:cs typeface="Verdana"/>
                <a:sym typeface="Verdana"/>
              </a:defRPr>
            </a:lvl6pPr>
            <a:lvl7pPr marR="0" lvl="6" algn="l" rtl="0">
              <a:lnSpc>
                <a:spcPct val="90000"/>
              </a:lnSpc>
              <a:spcBef>
                <a:spcPts val="0"/>
              </a:spcBef>
              <a:spcAft>
                <a:spcPts val="0"/>
              </a:spcAft>
              <a:buSzPts val="1100"/>
              <a:buNone/>
              <a:defRPr sz="1800" b="1" i="0" u="none" strike="noStrike" cap="none">
                <a:solidFill>
                  <a:srgbClr val="367C2B"/>
                </a:solidFill>
                <a:latin typeface="Verdana"/>
                <a:ea typeface="Verdana"/>
                <a:cs typeface="Verdana"/>
                <a:sym typeface="Verdana"/>
              </a:defRPr>
            </a:lvl7pPr>
            <a:lvl8pPr marR="0" lvl="7" algn="l" rtl="0">
              <a:lnSpc>
                <a:spcPct val="90000"/>
              </a:lnSpc>
              <a:spcBef>
                <a:spcPts val="0"/>
              </a:spcBef>
              <a:spcAft>
                <a:spcPts val="0"/>
              </a:spcAft>
              <a:buSzPts val="1100"/>
              <a:buNone/>
              <a:defRPr sz="1800" b="1" i="0" u="none" strike="noStrike" cap="none">
                <a:solidFill>
                  <a:srgbClr val="367C2B"/>
                </a:solidFill>
                <a:latin typeface="Verdana"/>
                <a:ea typeface="Verdana"/>
                <a:cs typeface="Verdana"/>
                <a:sym typeface="Verdana"/>
              </a:defRPr>
            </a:lvl8pPr>
            <a:lvl9pPr marR="0" lvl="8" algn="l" rtl="0">
              <a:lnSpc>
                <a:spcPct val="90000"/>
              </a:lnSpc>
              <a:spcBef>
                <a:spcPts val="0"/>
              </a:spcBef>
              <a:spcAft>
                <a:spcPts val="0"/>
              </a:spcAft>
              <a:buSzPts val="1100"/>
              <a:buNone/>
              <a:defRPr sz="1800" b="1" i="0" u="none" strike="noStrike" cap="none">
                <a:solidFill>
                  <a:srgbClr val="367C2B"/>
                </a:solidFill>
                <a:latin typeface="Verdana"/>
                <a:ea typeface="Verdana"/>
                <a:cs typeface="Verdana"/>
                <a:sym typeface="Verdana"/>
              </a:defRPr>
            </a:lvl9pPr>
          </a:lstStyle>
          <a:p>
            <a:endParaRPr/>
          </a:p>
        </p:txBody>
      </p:sp>
      <p:sp>
        <p:nvSpPr>
          <p:cNvPr id="9" name="Google Shape;9;p1"/>
          <p:cNvSpPr txBox="1">
            <a:spLocks noGrp="1"/>
          </p:cNvSpPr>
          <p:nvPr>
            <p:ph type="body" idx="1"/>
          </p:nvPr>
        </p:nvSpPr>
        <p:spPr>
          <a:xfrm>
            <a:off x="394200" y="1083564"/>
            <a:ext cx="8355600" cy="35088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100"/>
              <a:buNone/>
              <a:defRPr sz="1500" b="0" i="0" u="none" strike="noStrike" cap="none">
                <a:solidFill>
                  <a:schemeClr val="dk1"/>
                </a:solidFill>
                <a:latin typeface="Verdana"/>
                <a:ea typeface="Verdana"/>
                <a:cs typeface="Verdana"/>
                <a:sym typeface="Verdana"/>
              </a:defRPr>
            </a:lvl1pPr>
            <a:lvl2pPr marL="914400" marR="0" lvl="1" indent="-323850" algn="l" rtl="0">
              <a:spcBef>
                <a:spcPts val="500"/>
              </a:spcBef>
              <a:spcAft>
                <a:spcPts val="0"/>
              </a:spcAft>
              <a:buClr>
                <a:schemeClr val="dk1"/>
              </a:buClr>
              <a:buSzPts val="1500"/>
              <a:buFont typeface="Verdana"/>
              <a:buChar char="–"/>
              <a:defRPr sz="1500" b="0" i="0" u="none" strike="noStrike" cap="none">
                <a:solidFill>
                  <a:schemeClr val="dk1"/>
                </a:solidFill>
                <a:latin typeface="Verdana"/>
                <a:ea typeface="Verdana"/>
                <a:cs typeface="Verdana"/>
                <a:sym typeface="Verdana"/>
              </a:defRPr>
            </a:lvl2pPr>
            <a:lvl3pPr marL="1371600" marR="0" lvl="2" indent="-317500" algn="l" rtl="0">
              <a:spcBef>
                <a:spcPts val="5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spcBef>
                <a:spcPts val="400"/>
              </a:spcBef>
              <a:spcAft>
                <a:spcPts val="0"/>
              </a:spcAft>
              <a:buClr>
                <a:schemeClr val="dk1"/>
              </a:buClr>
              <a:buSzPts val="1200"/>
              <a:buFont typeface="Verdana"/>
              <a:buChar char="–"/>
              <a:defRPr sz="1200" b="0" i="0" u="none" strike="noStrike" cap="none">
                <a:solidFill>
                  <a:schemeClr val="dk1"/>
                </a:solidFill>
                <a:latin typeface="Verdana"/>
                <a:ea typeface="Verdana"/>
                <a:cs typeface="Verdana"/>
                <a:sym typeface="Verdana"/>
              </a:defRPr>
            </a:lvl4pPr>
            <a:lvl5pPr marL="2286000" marR="0" lvl="4" indent="-298450" algn="l" rtl="0">
              <a:spcBef>
                <a:spcPts val="4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L="2743200" marR="0" lvl="5" indent="-298450" algn="l" rtl="0">
              <a:spcBef>
                <a:spcPts val="3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6pPr>
            <a:lvl7pPr marL="3200400" marR="0" lvl="6" indent="-298450" algn="l" rtl="0">
              <a:spcBef>
                <a:spcPts val="3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7pPr>
            <a:lvl8pPr marL="3657600" marR="0" lvl="7" indent="-298450" algn="l" rtl="0">
              <a:spcBef>
                <a:spcPts val="300"/>
              </a:spcBef>
              <a:spcAft>
                <a:spcPts val="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8pPr>
            <a:lvl9pPr marL="4114800" marR="0" lvl="8" indent="-298450" algn="l" rtl="0">
              <a:spcBef>
                <a:spcPts val="300"/>
              </a:spcBef>
              <a:spcAft>
                <a:spcPts val="300"/>
              </a:spcAft>
              <a:buClr>
                <a:schemeClr val="dk1"/>
              </a:buClr>
              <a:buSzPts val="1100"/>
              <a:buFont typeface="Verdana"/>
              <a:buChar char="–"/>
              <a:defRPr sz="1100" b="0" i="0" u="none" strike="noStrike" cap="none">
                <a:solidFill>
                  <a:schemeClr val="dk1"/>
                </a:solidFill>
                <a:latin typeface="Verdana"/>
                <a:ea typeface="Verdana"/>
                <a:cs typeface="Verdana"/>
                <a:sym typeface="Verdana"/>
              </a:defRPr>
            </a:lvl9pPr>
          </a:lstStyle>
          <a:p>
            <a:endParaRPr/>
          </a:p>
        </p:txBody>
      </p:sp>
      <p:pic>
        <p:nvPicPr>
          <p:cNvPr id="10" name="Google Shape;10;p1" descr="JD_bar_gy_PPT.jpg"/>
          <p:cNvPicPr preferRelativeResize="0"/>
          <p:nvPr/>
        </p:nvPicPr>
        <p:blipFill rotWithShape="1">
          <a:blip r:embed="rId21">
            <a:alphaModFix/>
          </a:blip>
          <a:srcRect/>
          <a:stretch/>
        </p:blipFill>
        <p:spPr>
          <a:xfrm>
            <a:off x="1" y="4554141"/>
            <a:ext cx="9141619" cy="109538"/>
          </a:xfrm>
          <a:prstGeom prst="rect">
            <a:avLst/>
          </a:prstGeom>
          <a:noFill/>
          <a:ln>
            <a:noFill/>
          </a:ln>
        </p:spPr>
      </p:pic>
      <p:sp>
        <p:nvSpPr>
          <p:cNvPr id="11" name="Google Shape;11;p1"/>
          <p:cNvSpPr txBox="1"/>
          <p:nvPr/>
        </p:nvSpPr>
        <p:spPr>
          <a:xfrm>
            <a:off x="81266" y="4800599"/>
            <a:ext cx="252600" cy="2073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dk1"/>
              </a:buClr>
              <a:buSzPts val="600"/>
              <a:buFont typeface="Verdana"/>
              <a:buNone/>
            </a:pPr>
            <a:endParaRPr sz="600" b="0" i="0" u="none" strike="noStrike" cap="none">
              <a:solidFill>
                <a:srgbClr val="666666"/>
              </a:solidFill>
              <a:latin typeface="Verdana"/>
              <a:ea typeface="Verdana"/>
              <a:cs typeface="Verdana"/>
              <a:sym typeface="Verdana"/>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9"/>
          <p:cNvSpPr txBox="1">
            <a:spLocks noGrp="1"/>
          </p:cNvSpPr>
          <p:nvPr>
            <p:ph type="ctrTitle"/>
          </p:nvPr>
        </p:nvSpPr>
        <p:spPr>
          <a:xfrm>
            <a:off x="4937375" y="1780550"/>
            <a:ext cx="4045500" cy="1580400"/>
          </a:xfrm>
          <a:prstGeom prst="rect">
            <a:avLst/>
          </a:prstGeom>
        </p:spPr>
        <p:txBody>
          <a:bodyPr spcFirstLastPara="1" wrap="square" lIns="0" tIns="34275" rIns="0" bIns="34275" anchor="t" anchorCtr="0">
            <a:noAutofit/>
          </a:bodyPr>
          <a:lstStyle/>
          <a:p>
            <a:pPr marL="0" lvl="0" indent="0" algn="l" rtl="0">
              <a:spcBef>
                <a:spcPts val="0"/>
              </a:spcBef>
              <a:spcAft>
                <a:spcPts val="0"/>
              </a:spcAft>
              <a:buNone/>
            </a:pPr>
            <a:r>
              <a:rPr lang="en" sz="3000">
                <a:solidFill>
                  <a:schemeClr val="accent2"/>
                </a:solidFill>
              </a:rPr>
              <a:t>Impacts to Corn Yield based on Weather Variation</a:t>
            </a:r>
            <a:endParaRPr sz="3000">
              <a:solidFill>
                <a:schemeClr val="accent2"/>
              </a:solidFill>
            </a:endParaRPr>
          </a:p>
        </p:txBody>
      </p:sp>
      <p:pic>
        <p:nvPicPr>
          <p:cNvPr id="89" name="Google Shape;89;p19"/>
          <p:cNvPicPr preferRelativeResize="0"/>
          <p:nvPr/>
        </p:nvPicPr>
        <p:blipFill rotWithShape="1">
          <a:blip r:embed="rId3">
            <a:alphaModFix/>
          </a:blip>
          <a:srcRect t="6014" r="3428" b="3002"/>
          <a:stretch/>
        </p:blipFill>
        <p:spPr>
          <a:xfrm>
            <a:off x="0" y="1374525"/>
            <a:ext cx="4630627" cy="2392451"/>
          </a:xfrm>
          <a:prstGeom prst="rect">
            <a:avLst/>
          </a:prstGeom>
          <a:noFill/>
          <a:ln>
            <a:noFill/>
          </a:ln>
        </p:spPr>
      </p:pic>
      <p:sp>
        <p:nvSpPr>
          <p:cNvPr id="3" name="Subtitle 2">
            <a:extLst>
              <a:ext uri="{FF2B5EF4-FFF2-40B4-BE49-F238E27FC236}">
                <a16:creationId xmlns:a16="http://schemas.microsoft.com/office/drawing/2014/main" id="{DC5F6204-83A0-4BC7-946E-2CD3898A70FE}"/>
              </a:ext>
            </a:extLst>
          </p:cNvPr>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8"/>
          <p:cNvSpPr txBox="1">
            <a:spLocks noGrp="1"/>
          </p:cNvSpPr>
          <p:nvPr>
            <p:ph type="title"/>
          </p:nvPr>
        </p:nvSpPr>
        <p:spPr>
          <a:xfrm>
            <a:off x="1297500" y="393750"/>
            <a:ext cx="7038900" cy="91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t>PCA Coefficient Analysis</a:t>
            </a:r>
            <a:endParaRPr sz="3000"/>
          </a:p>
        </p:txBody>
      </p:sp>
      <p:graphicFrame>
        <p:nvGraphicFramePr>
          <p:cNvPr id="146" name="Google Shape;146;p28"/>
          <p:cNvGraphicFramePr/>
          <p:nvPr/>
        </p:nvGraphicFramePr>
        <p:xfrm>
          <a:off x="63" y="1810460"/>
          <a:ext cx="9143875" cy="1910650"/>
        </p:xfrm>
        <a:graphic>
          <a:graphicData uri="http://schemas.openxmlformats.org/drawingml/2006/table">
            <a:tbl>
              <a:tblPr>
                <a:noFill/>
                <a:tableStyleId>{FE41F3D6-FE35-4B2A-8140-A45B58EF2C2D}</a:tableStyleId>
              </a:tblPr>
              <a:tblGrid>
                <a:gridCol w="501275">
                  <a:extLst>
                    <a:ext uri="{9D8B030D-6E8A-4147-A177-3AD203B41FA5}">
                      <a16:colId xmlns:a16="http://schemas.microsoft.com/office/drawing/2014/main" val="20000"/>
                    </a:ext>
                  </a:extLst>
                </a:gridCol>
                <a:gridCol w="574475">
                  <a:extLst>
                    <a:ext uri="{9D8B030D-6E8A-4147-A177-3AD203B41FA5}">
                      <a16:colId xmlns:a16="http://schemas.microsoft.com/office/drawing/2014/main" val="20001"/>
                    </a:ext>
                  </a:extLst>
                </a:gridCol>
                <a:gridCol w="537875">
                  <a:extLst>
                    <a:ext uri="{9D8B030D-6E8A-4147-A177-3AD203B41FA5}">
                      <a16:colId xmlns:a16="http://schemas.microsoft.com/office/drawing/2014/main" val="20002"/>
                    </a:ext>
                  </a:extLst>
                </a:gridCol>
                <a:gridCol w="537875">
                  <a:extLst>
                    <a:ext uri="{9D8B030D-6E8A-4147-A177-3AD203B41FA5}">
                      <a16:colId xmlns:a16="http://schemas.microsoft.com/office/drawing/2014/main" val="20003"/>
                    </a:ext>
                  </a:extLst>
                </a:gridCol>
                <a:gridCol w="537875">
                  <a:extLst>
                    <a:ext uri="{9D8B030D-6E8A-4147-A177-3AD203B41FA5}">
                      <a16:colId xmlns:a16="http://schemas.microsoft.com/office/drawing/2014/main" val="20004"/>
                    </a:ext>
                  </a:extLst>
                </a:gridCol>
                <a:gridCol w="537875">
                  <a:extLst>
                    <a:ext uri="{9D8B030D-6E8A-4147-A177-3AD203B41FA5}">
                      <a16:colId xmlns:a16="http://schemas.microsoft.com/office/drawing/2014/main" val="20005"/>
                    </a:ext>
                  </a:extLst>
                </a:gridCol>
                <a:gridCol w="537875">
                  <a:extLst>
                    <a:ext uri="{9D8B030D-6E8A-4147-A177-3AD203B41FA5}">
                      <a16:colId xmlns:a16="http://schemas.microsoft.com/office/drawing/2014/main" val="20006"/>
                    </a:ext>
                  </a:extLst>
                </a:gridCol>
                <a:gridCol w="537875">
                  <a:extLst>
                    <a:ext uri="{9D8B030D-6E8A-4147-A177-3AD203B41FA5}">
                      <a16:colId xmlns:a16="http://schemas.microsoft.com/office/drawing/2014/main" val="20007"/>
                    </a:ext>
                  </a:extLst>
                </a:gridCol>
                <a:gridCol w="537875">
                  <a:extLst>
                    <a:ext uri="{9D8B030D-6E8A-4147-A177-3AD203B41FA5}">
                      <a16:colId xmlns:a16="http://schemas.microsoft.com/office/drawing/2014/main" val="20008"/>
                    </a:ext>
                  </a:extLst>
                </a:gridCol>
                <a:gridCol w="537875">
                  <a:extLst>
                    <a:ext uri="{9D8B030D-6E8A-4147-A177-3AD203B41FA5}">
                      <a16:colId xmlns:a16="http://schemas.microsoft.com/office/drawing/2014/main" val="20009"/>
                    </a:ext>
                  </a:extLst>
                </a:gridCol>
                <a:gridCol w="537875">
                  <a:extLst>
                    <a:ext uri="{9D8B030D-6E8A-4147-A177-3AD203B41FA5}">
                      <a16:colId xmlns:a16="http://schemas.microsoft.com/office/drawing/2014/main" val="20010"/>
                    </a:ext>
                  </a:extLst>
                </a:gridCol>
                <a:gridCol w="537875">
                  <a:extLst>
                    <a:ext uri="{9D8B030D-6E8A-4147-A177-3AD203B41FA5}">
                      <a16:colId xmlns:a16="http://schemas.microsoft.com/office/drawing/2014/main" val="20011"/>
                    </a:ext>
                  </a:extLst>
                </a:gridCol>
                <a:gridCol w="537875">
                  <a:extLst>
                    <a:ext uri="{9D8B030D-6E8A-4147-A177-3AD203B41FA5}">
                      <a16:colId xmlns:a16="http://schemas.microsoft.com/office/drawing/2014/main" val="20012"/>
                    </a:ext>
                  </a:extLst>
                </a:gridCol>
                <a:gridCol w="537875">
                  <a:extLst>
                    <a:ext uri="{9D8B030D-6E8A-4147-A177-3AD203B41FA5}">
                      <a16:colId xmlns:a16="http://schemas.microsoft.com/office/drawing/2014/main" val="20013"/>
                    </a:ext>
                  </a:extLst>
                </a:gridCol>
                <a:gridCol w="537875">
                  <a:extLst>
                    <a:ext uri="{9D8B030D-6E8A-4147-A177-3AD203B41FA5}">
                      <a16:colId xmlns:a16="http://schemas.microsoft.com/office/drawing/2014/main" val="20014"/>
                    </a:ext>
                  </a:extLst>
                </a:gridCol>
                <a:gridCol w="537875">
                  <a:extLst>
                    <a:ext uri="{9D8B030D-6E8A-4147-A177-3AD203B41FA5}">
                      <a16:colId xmlns:a16="http://schemas.microsoft.com/office/drawing/2014/main" val="20015"/>
                    </a:ext>
                  </a:extLst>
                </a:gridCol>
                <a:gridCol w="537875">
                  <a:extLst>
                    <a:ext uri="{9D8B030D-6E8A-4147-A177-3AD203B41FA5}">
                      <a16:colId xmlns:a16="http://schemas.microsoft.com/office/drawing/2014/main" val="20016"/>
                    </a:ext>
                  </a:extLst>
                </a:gridCol>
              </a:tblGrid>
              <a:tr h="473100">
                <a:tc>
                  <a:txBody>
                    <a:bodyPr/>
                    <a:lstStyle/>
                    <a:p>
                      <a:pPr marL="0" lvl="0" indent="0" algn="ctr" rtl="0">
                        <a:spcBef>
                          <a:spcPts val="0"/>
                        </a:spcBef>
                        <a:spcAft>
                          <a:spcPts val="0"/>
                        </a:spcAft>
                        <a:buNone/>
                      </a:pPr>
                      <a:r>
                        <a:rPr lang="en"/>
                        <a:t> </a:t>
                      </a:r>
                      <a:endParaRPr/>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700" b="1"/>
                        <a:t>max_wind_gust</a:t>
                      </a:r>
                      <a:endParaRPr sz="700" b="1"/>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700" b="1"/>
                        <a:t>avg_wind_speed</a:t>
                      </a:r>
                      <a:endParaRPr sz="700" b="1"/>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700" b="1"/>
                        <a:t>avg_wind_dir</a:t>
                      </a:r>
                      <a:endParaRPr sz="700" b="1"/>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700" b="1"/>
                        <a:t>sol_rad</a:t>
                      </a:r>
                      <a:endParaRPr sz="700" b="1"/>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700" b="1"/>
                        <a:t>max_air_temp</a:t>
                      </a:r>
                      <a:endParaRPr sz="700" b="1"/>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700" b="1"/>
                        <a:t>min_air_temp</a:t>
                      </a:r>
                      <a:endParaRPr sz="700" b="1"/>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700" b="1"/>
                        <a:t>avg_air_temp</a:t>
                      </a:r>
                      <a:endParaRPr sz="700" b="1"/>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700" b="1"/>
                        <a:t>max_rel_hum</a:t>
                      </a:r>
                      <a:endParaRPr sz="700" b="1"/>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700" b="1"/>
                        <a:t>min_rel_hum</a:t>
                      </a:r>
                      <a:endParaRPr sz="700" b="1"/>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700" b="1"/>
                        <a:t>avg_rel_hum</a:t>
                      </a:r>
                      <a:endParaRPr sz="700" b="1"/>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700" b="1"/>
                        <a:t>avg_dewpt_temp</a:t>
                      </a:r>
                      <a:endParaRPr sz="700" b="1"/>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700" b="1"/>
                        <a:t>precip</a:t>
                      </a:r>
                      <a:endParaRPr sz="700" b="1"/>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700" b="1"/>
                        <a:t>pot_evapot</a:t>
                      </a:r>
                      <a:endParaRPr sz="700" b="1"/>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700" b="1"/>
                        <a:t>max_soiltemp_4in_sod</a:t>
                      </a:r>
                      <a:endParaRPr sz="700" b="1"/>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700" b="1"/>
                        <a:t>min_soiltemp_4in_sod</a:t>
                      </a:r>
                      <a:endParaRPr sz="700" b="1"/>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700" b="1"/>
                        <a:t>avg_soiltemp_4in_sod</a:t>
                      </a:r>
                      <a:endParaRPr sz="700" b="1"/>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718775">
                <a:tc>
                  <a:txBody>
                    <a:bodyPr/>
                    <a:lstStyle/>
                    <a:p>
                      <a:pPr marL="0" lvl="0" indent="0" algn="ctr" rtl="0">
                        <a:spcBef>
                          <a:spcPts val="0"/>
                        </a:spcBef>
                        <a:spcAft>
                          <a:spcPts val="0"/>
                        </a:spcAft>
                        <a:buNone/>
                      </a:pPr>
                      <a:r>
                        <a:rPr lang="en" sz="1200" b="1"/>
                        <a:t>PC1</a:t>
                      </a:r>
                      <a:endParaRPr sz="1200" b="1"/>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950"/>
                        <a:t>0.0773</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0.111</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-0.025</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-0.103</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-0.230</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-0.220</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-0.238</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-0.041</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0.025</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-0.011</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-0.217</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0.040</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-0.139</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-0.247</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-0.249</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-0.254</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718775">
                <a:tc>
                  <a:txBody>
                    <a:bodyPr/>
                    <a:lstStyle/>
                    <a:p>
                      <a:pPr marL="0" lvl="0" indent="0" algn="ctr" rtl="0">
                        <a:spcBef>
                          <a:spcPts val="0"/>
                        </a:spcBef>
                        <a:spcAft>
                          <a:spcPts val="0"/>
                        </a:spcAft>
                        <a:buNone/>
                      </a:pPr>
                      <a:r>
                        <a:rPr lang="en" sz="1200" b="1"/>
                        <a:t>PC2</a:t>
                      </a:r>
                      <a:endParaRPr sz="1200" b="1"/>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950"/>
                        <a:t>-0.037</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0.009</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0.053</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0.393</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0.082</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-0.109</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0.016</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-0.297</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-0.452</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-0.472</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-0.211</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-0.259</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0.375</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-0.001</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-0.082</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950"/>
                        <a:t>-0.041</a:t>
                      </a:r>
                      <a:endParaRPr sz="950"/>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9"/>
          <p:cNvSpPr txBox="1">
            <a:spLocks noGrp="1"/>
          </p:cNvSpPr>
          <p:nvPr>
            <p:ph type="title"/>
          </p:nvPr>
        </p:nvSpPr>
        <p:spPr>
          <a:xfrm>
            <a:off x="1297500" y="393750"/>
            <a:ext cx="7794000" cy="91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t>Choosing the best k-means k-value</a:t>
            </a:r>
            <a:endParaRPr sz="3000"/>
          </a:p>
        </p:txBody>
      </p:sp>
      <p:pic>
        <p:nvPicPr>
          <p:cNvPr id="152" name="Google Shape;152;p29"/>
          <p:cNvPicPr preferRelativeResize="0"/>
          <p:nvPr/>
        </p:nvPicPr>
        <p:blipFill rotWithShape="1">
          <a:blip r:embed="rId3">
            <a:alphaModFix/>
          </a:blip>
          <a:srcRect t="3386" r="3025" b="2549"/>
          <a:stretch/>
        </p:blipFill>
        <p:spPr>
          <a:xfrm>
            <a:off x="1634700" y="945175"/>
            <a:ext cx="5874601" cy="3253150"/>
          </a:xfrm>
          <a:prstGeom prst="rect">
            <a:avLst/>
          </a:prstGeom>
          <a:noFill/>
          <a:ln>
            <a:noFill/>
          </a:ln>
        </p:spPr>
      </p:pic>
      <p:sp>
        <p:nvSpPr>
          <p:cNvPr id="153" name="Google Shape;153;p29"/>
          <p:cNvSpPr/>
          <p:nvPr/>
        </p:nvSpPr>
        <p:spPr>
          <a:xfrm>
            <a:off x="3303950" y="3198225"/>
            <a:ext cx="200400" cy="2007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9"/>
          <p:cNvSpPr txBox="1"/>
          <p:nvPr/>
        </p:nvSpPr>
        <p:spPr>
          <a:xfrm rot="-5400000">
            <a:off x="646675" y="2329325"/>
            <a:ext cx="1983600" cy="300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Within Cluster Sum of Squares</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a:spLocks noGrp="1"/>
          </p:cNvSpPr>
          <p:nvPr>
            <p:ph type="title"/>
          </p:nvPr>
        </p:nvSpPr>
        <p:spPr>
          <a:xfrm>
            <a:off x="1297500" y="393750"/>
            <a:ext cx="7038900" cy="91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t>Cluster Analysis</a:t>
            </a:r>
            <a:endParaRPr sz="3000"/>
          </a:p>
        </p:txBody>
      </p:sp>
      <p:graphicFrame>
        <p:nvGraphicFramePr>
          <p:cNvPr id="160" name="Google Shape;160;p30"/>
          <p:cNvGraphicFramePr/>
          <p:nvPr/>
        </p:nvGraphicFramePr>
        <p:xfrm>
          <a:off x="5333088" y="245845"/>
          <a:ext cx="3524875" cy="4021782"/>
        </p:xfrm>
        <a:graphic>
          <a:graphicData uri="http://schemas.openxmlformats.org/drawingml/2006/table">
            <a:tbl>
              <a:tblPr>
                <a:noFill/>
                <a:tableStyleId>{F31A312D-1683-49A1-9887-29427093D2E7}</a:tableStyleId>
              </a:tblPr>
              <a:tblGrid>
                <a:gridCol w="704975">
                  <a:extLst>
                    <a:ext uri="{9D8B030D-6E8A-4147-A177-3AD203B41FA5}">
                      <a16:colId xmlns:a16="http://schemas.microsoft.com/office/drawing/2014/main" val="20000"/>
                    </a:ext>
                  </a:extLst>
                </a:gridCol>
                <a:gridCol w="704975">
                  <a:extLst>
                    <a:ext uri="{9D8B030D-6E8A-4147-A177-3AD203B41FA5}">
                      <a16:colId xmlns:a16="http://schemas.microsoft.com/office/drawing/2014/main" val="20001"/>
                    </a:ext>
                  </a:extLst>
                </a:gridCol>
                <a:gridCol w="704975">
                  <a:extLst>
                    <a:ext uri="{9D8B030D-6E8A-4147-A177-3AD203B41FA5}">
                      <a16:colId xmlns:a16="http://schemas.microsoft.com/office/drawing/2014/main" val="20002"/>
                    </a:ext>
                  </a:extLst>
                </a:gridCol>
                <a:gridCol w="704975">
                  <a:extLst>
                    <a:ext uri="{9D8B030D-6E8A-4147-A177-3AD203B41FA5}">
                      <a16:colId xmlns:a16="http://schemas.microsoft.com/office/drawing/2014/main" val="20003"/>
                    </a:ext>
                  </a:extLst>
                </a:gridCol>
                <a:gridCol w="704975">
                  <a:extLst>
                    <a:ext uri="{9D8B030D-6E8A-4147-A177-3AD203B41FA5}">
                      <a16:colId xmlns:a16="http://schemas.microsoft.com/office/drawing/2014/main" val="20004"/>
                    </a:ext>
                  </a:extLst>
                </a:gridCol>
              </a:tblGrid>
              <a:tr h="218050">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t>Cluster 1</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t>Cluster 2</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t>Cluster 3</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t>Crop Yield</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81700">
                <a:tc>
                  <a:txBody>
                    <a:bodyPr/>
                    <a:lstStyle/>
                    <a:p>
                      <a:pPr marL="0" lvl="0" indent="0" algn="l" rtl="0">
                        <a:lnSpc>
                          <a:spcPct val="115000"/>
                        </a:lnSpc>
                        <a:spcBef>
                          <a:spcPts val="0"/>
                        </a:spcBef>
                        <a:spcAft>
                          <a:spcPts val="0"/>
                        </a:spcAft>
                        <a:buNone/>
                      </a:pPr>
                      <a:r>
                        <a:rPr lang="en" sz="1000"/>
                        <a:t>bbc</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130</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125</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110</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209.4</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81700">
                <a:tc>
                  <a:txBody>
                    <a:bodyPr/>
                    <a:lstStyle/>
                    <a:p>
                      <a:pPr marL="0" lvl="0" indent="0" algn="l" rtl="0">
                        <a:lnSpc>
                          <a:spcPct val="115000"/>
                        </a:lnSpc>
                        <a:spcBef>
                          <a:spcPts val="0"/>
                        </a:spcBef>
                        <a:spcAft>
                          <a:spcPts val="0"/>
                        </a:spcAft>
                        <a:buNone/>
                      </a:pPr>
                      <a:r>
                        <a:rPr lang="en" sz="1000"/>
                        <a:t>brw</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115</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145</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104</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170.3</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81700">
                <a:tc>
                  <a:txBody>
                    <a:bodyPr/>
                    <a:lstStyle/>
                    <a:p>
                      <a:pPr marL="0" lvl="0" indent="0" algn="l" rtl="0">
                        <a:lnSpc>
                          <a:spcPct val="115000"/>
                        </a:lnSpc>
                        <a:spcBef>
                          <a:spcPts val="0"/>
                        </a:spcBef>
                        <a:spcAft>
                          <a:spcPts val="0"/>
                        </a:spcAft>
                        <a:buNone/>
                      </a:pPr>
                      <a:r>
                        <a:rPr lang="en" sz="1000"/>
                        <a:t>bvl</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130</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132</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103</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206.8</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81700">
                <a:tc>
                  <a:txBody>
                    <a:bodyPr/>
                    <a:lstStyle/>
                    <a:p>
                      <a:pPr marL="0" lvl="0" indent="0" algn="l" rtl="0">
                        <a:lnSpc>
                          <a:spcPct val="115000"/>
                        </a:lnSpc>
                        <a:spcBef>
                          <a:spcPts val="0"/>
                        </a:spcBef>
                        <a:spcAft>
                          <a:spcPts val="0"/>
                        </a:spcAft>
                        <a:buNone/>
                      </a:pPr>
                      <a:r>
                        <a:rPr lang="en" sz="1000"/>
                        <a:t>cmi</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115</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130</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112</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206.8</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181700">
                <a:tc>
                  <a:txBody>
                    <a:bodyPr/>
                    <a:lstStyle/>
                    <a:p>
                      <a:pPr marL="0" lvl="0" indent="0" algn="l" rtl="0">
                        <a:lnSpc>
                          <a:spcPct val="115000"/>
                        </a:lnSpc>
                        <a:spcBef>
                          <a:spcPts val="0"/>
                        </a:spcBef>
                        <a:spcAft>
                          <a:spcPts val="0"/>
                        </a:spcAft>
                        <a:buNone/>
                      </a:pPr>
                      <a:r>
                        <a:rPr lang="en" sz="1000"/>
                        <a:t>dek</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138</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124</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103</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204.1</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81700">
                <a:tc>
                  <a:txBody>
                    <a:bodyPr/>
                    <a:lstStyle/>
                    <a:p>
                      <a:pPr marL="0" lvl="0" indent="0" algn="l" rtl="0">
                        <a:lnSpc>
                          <a:spcPct val="115000"/>
                        </a:lnSpc>
                        <a:spcBef>
                          <a:spcPts val="0"/>
                        </a:spcBef>
                        <a:spcAft>
                          <a:spcPts val="0"/>
                        </a:spcAft>
                        <a:buNone/>
                      </a:pPr>
                      <a:r>
                        <a:rPr lang="en" sz="1000"/>
                        <a:t>dxs</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99</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157</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102</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151.9</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181700">
                <a:tc>
                  <a:txBody>
                    <a:bodyPr/>
                    <a:lstStyle/>
                    <a:p>
                      <a:pPr marL="0" lvl="0" indent="0" algn="l" rtl="0">
                        <a:lnSpc>
                          <a:spcPct val="115000"/>
                        </a:lnSpc>
                        <a:spcBef>
                          <a:spcPts val="0"/>
                        </a:spcBef>
                        <a:spcAft>
                          <a:spcPts val="0"/>
                        </a:spcAft>
                        <a:buNone/>
                      </a:pPr>
                      <a:r>
                        <a:rPr lang="en" sz="1000"/>
                        <a:t>fai</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106</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143</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116</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157.6</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81700">
                <a:tc>
                  <a:txBody>
                    <a:bodyPr/>
                    <a:lstStyle/>
                    <a:p>
                      <a:pPr marL="0" lvl="0" indent="0" algn="l" rtl="0">
                        <a:lnSpc>
                          <a:spcPct val="115000"/>
                        </a:lnSpc>
                        <a:spcBef>
                          <a:spcPts val="0"/>
                        </a:spcBef>
                        <a:spcAft>
                          <a:spcPts val="0"/>
                        </a:spcAft>
                        <a:buNone/>
                      </a:pPr>
                      <a:r>
                        <a:rPr lang="en" sz="1000"/>
                        <a:t>fre</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133</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128</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104</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206</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81700">
                <a:tc>
                  <a:txBody>
                    <a:bodyPr/>
                    <a:lstStyle/>
                    <a:p>
                      <a:pPr marL="0" lvl="0" indent="0" algn="l" rtl="0">
                        <a:lnSpc>
                          <a:spcPct val="115000"/>
                        </a:lnSpc>
                        <a:spcBef>
                          <a:spcPts val="0"/>
                        </a:spcBef>
                        <a:spcAft>
                          <a:spcPts val="0"/>
                        </a:spcAft>
                        <a:buNone/>
                      </a:pPr>
                      <a:r>
                        <a:rPr lang="en" sz="1000"/>
                        <a:t>frm</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111</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136</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115</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165.4</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81700">
                <a:tc>
                  <a:txBody>
                    <a:bodyPr/>
                    <a:lstStyle/>
                    <a:p>
                      <a:pPr marL="0" lvl="0" indent="0" algn="l" rtl="0">
                        <a:lnSpc>
                          <a:spcPct val="115000"/>
                        </a:lnSpc>
                        <a:spcBef>
                          <a:spcPts val="0"/>
                        </a:spcBef>
                        <a:spcAft>
                          <a:spcPts val="0"/>
                        </a:spcAft>
                        <a:buNone/>
                      </a:pPr>
                      <a:r>
                        <a:rPr lang="en" sz="1000"/>
                        <a:t>icc</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125</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129</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111</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227.9</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181700">
                <a:tc>
                  <a:txBody>
                    <a:bodyPr/>
                    <a:lstStyle/>
                    <a:p>
                      <a:pPr marL="0" lvl="0" indent="0" algn="l" rtl="0">
                        <a:lnSpc>
                          <a:spcPct val="115000"/>
                        </a:lnSpc>
                        <a:spcBef>
                          <a:spcPts val="0"/>
                        </a:spcBef>
                        <a:spcAft>
                          <a:spcPts val="0"/>
                        </a:spcAft>
                        <a:buNone/>
                      </a:pPr>
                      <a:r>
                        <a:rPr lang="en" sz="1000"/>
                        <a:t>llc</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124</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139</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98</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224.4</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81700">
                <a:tc>
                  <a:txBody>
                    <a:bodyPr/>
                    <a:lstStyle/>
                    <a:p>
                      <a:pPr marL="0" lvl="0" indent="0" algn="l" rtl="0">
                        <a:lnSpc>
                          <a:spcPct val="115000"/>
                        </a:lnSpc>
                        <a:spcBef>
                          <a:spcPts val="0"/>
                        </a:spcBef>
                        <a:spcAft>
                          <a:spcPts val="0"/>
                        </a:spcAft>
                        <a:buNone/>
                      </a:pPr>
                      <a:r>
                        <a:rPr lang="en" sz="1000"/>
                        <a:t>mon</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136</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127</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102</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246.7</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r h="181700">
                <a:tc>
                  <a:txBody>
                    <a:bodyPr/>
                    <a:lstStyle/>
                    <a:p>
                      <a:pPr marL="0" lvl="0" indent="0" algn="l" rtl="0">
                        <a:lnSpc>
                          <a:spcPct val="115000"/>
                        </a:lnSpc>
                        <a:spcBef>
                          <a:spcPts val="0"/>
                        </a:spcBef>
                        <a:spcAft>
                          <a:spcPts val="0"/>
                        </a:spcAft>
                        <a:buNone/>
                      </a:pPr>
                      <a:r>
                        <a:rPr lang="en" sz="1000"/>
                        <a:t>oln</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109</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147</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109</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148</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r h="181700">
                <a:tc>
                  <a:txBody>
                    <a:bodyPr/>
                    <a:lstStyle/>
                    <a:p>
                      <a:pPr marL="0" lvl="0" indent="0" algn="l" rtl="0">
                        <a:lnSpc>
                          <a:spcPct val="115000"/>
                        </a:lnSpc>
                        <a:spcBef>
                          <a:spcPts val="0"/>
                        </a:spcBef>
                        <a:spcAft>
                          <a:spcPts val="0"/>
                        </a:spcAft>
                        <a:buNone/>
                      </a:pPr>
                      <a:r>
                        <a:rPr lang="en" sz="1000"/>
                        <a:t>orr</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124</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158</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83</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191</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14"/>
                  </a:ext>
                </a:extLst>
              </a:tr>
              <a:tr h="181700">
                <a:tc>
                  <a:txBody>
                    <a:bodyPr/>
                    <a:lstStyle/>
                    <a:p>
                      <a:pPr marL="0" lvl="0" indent="0" algn="l" rtl="0">
                        <a:lnSpc>
                          <a:spcPct val="115000"/>
                        </a:lnSpc>
                        <a:spcBef>
                          <a:spcPts val="0"/>
                        </a:spcBef>
                        <a:spcAft>
                          <a:spcPts val="0"/>
                        </a:spcAft>
                        <a:buNone/>
                      </a:pPr>
                      <a:r>
                        <a:rPr lang="en" sz="1000"/>
                        <a:t>rnd</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104</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151</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104</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127.9</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r h="181700">
                <a:tc>
                  <a:txBody>
                    <a:bodyPr/>
                    <a:lstStyle/>
                    <a:p>
                      <a:pPr marL="0" lvl="0" indent="0" algn="l" rtl="0">
                        <a:lnSpc>
                          <a:spcPct val="115000"/>
                        </a:lnSpc>
                        <a:spcBef>
                          <a:spcPts val="0"/>
                        </a:spcBef>
                        <a:spcAft>
                          <a:spcPts val="0"/>
                        </a:spcAft>
                        <a:buNone/>
                      </a:pPr>
                      <a:r>
                        <a:rPr lang="en" sz="1000"/>
                        <a:t>siu</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120</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179</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66</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166.7</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16"/>
                  </a:ext>
                </a:extLst>
              </a:tr>
              <a:tr h="181700">
                <a:tc>
                  <a:txBody>
                    <a:bodyPr/>
                    <a:lstStyle/>
                    <a:p>
                      <a:pPr marL="0" lvl="0" indent="0" algn="l" rtl="0">
                        <a:lnSpc>
                          <a:spcPct val="115000"/>
                        </a:lnSpc>
                        <a:spcBef>
                          <a:spcPts val="0"/>
                        </a:spcBef>
                        <a:spcAft>
                          <a:spcPts val="0"/>
                        </a:spcAft>
                        <a:buNone/>
                      </a:pPr>
                      <a:r>
                        <a:rPr lang="en" sz="1000"/>
                        <a:t>sni</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114</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139</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102</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201.8</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17"/>
                  </a:ext>
                </a:extLst>
              </a:tr>
              <a:tr h="181700">
                <a:tc>
                  <a:txBody>
                    <a:bodyPr/>
                    <a:lstStyle/>
                    <a:p>
                      <a:pPr marL="0" lvl="0" indent="0" algn="l" rtl="0">
                        <a:lnSpc>
                          <a:spcPct val="115000"/>
                        </a:lnSpc>
                        <a:spcBef>
                          <a:spcPts val="0"/>
                        </a:spcBef>
                        <a:spcAft>
                          <a:spcPts val="0"/>
                        </a:spcAft>
                        <a:buNone/>
                      </a:pPr>
                      <a:r>
                        <a:rPr lang="en" sz="1000"/>
                        <a:t>ste</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133</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117</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111</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212.4</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18"/>
                  </a:ext>
                </a:extLst>
              </a:tr>
              <a:tr h="181700">
                <a:tc>
                  <a:txBody>
                    <a:bodyPr/>
                    <a:lstStyle/>
                    <a:p>
                      <a:pPr marL="0" lvl="0" indent="0" algn="l" rtl="0">
                        <a:lnSpc>
                          <a:spcPct val="115000"/>
                        </a:lnSpc>
                        <a:spcBef>
                          <a:spcPts val="0"/>
                        </a:spcBef>
                        <a:spcAft>
                          <a:spcPts val="0"/>
                        </a:spcAft>
                        <a:buNone/>
                      </a:pPr>
                      <a:r>
                        <a:rPr lang="en" sz="1000"/>
                        <a:t>stc</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132</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114</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119</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176.4</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19"/>
                  </a:ext>
                </a:extLst>
              </a:tr>
            </a:tbl>
          </a:graphicData>
        </a:graphic>
      </p:graphicFrame>
      <p:pic>
        <p:nvPicPr>
          <p:cNvPr id="161" name="Google Shape;161;p30"/>
          <p:cNvPicPr preferRelativeResize="0"/>
          <p:nvPr/>
        </p:nvPicPr>
        <p:blipFill>
          <a:blip r:embed="rId3">
            <a:alphaModFix/>
          </a:blip>
          <a:stretch>
            <a:fillRect/>
          </a:stretch>
        </p:blipFill>
        <p:spPr>
          <a:xfrm>
            <a:off x="136400" y="1443277"/>
            <a:ext cx="2473425" cy="848250"/>
          </a:xfrm>
          <a:prstGeom prst="rect">
            <a:avLst/>
          </a:prstGeom>
          <a:noFill/>
          <a:ln>
            <a:noFill/>
          </a:ln>
        </p:spPr>
      </p:pic>
      <p:pic>
        <p:nvPicPr>
          <p:cNvPr id="162" name="Google Shape;162;p30"/>
          <p:cNvPicPr preferRelativeResize="0"/>
          <p:nvPr/>
        </p:nvPicPr>
        <p:blipFill>
          <a:blip r:embed="rId4">
            <a:alphaModFix/>
          </a:blip>
          <a:stretch>
            <a:fillRect/>
          </a:stretch>
        </p:blipFill>
        <p:spPr>
          <a:xfrm>
            <a:off x="140200" y="2421412"/>
            <a:ext cx="2465827" cy="848250"/>
          </a:xfrm>
          <a:prstGeom prst="rect">
            <a:avLst/>
          </a:prstGeom>
          <a:noFill/>
          <a:ln>
            <a:noFill/>
          </a:ln>
        </p:spPr>
      </p:pic>
      <p:pic>
        <p:nvPicPr>
          <p:cNvPr id="163" name="Google Shape;163;p30"/>
          <p:cNvPicPr preferRelativeResize="0"/>
          <p:nvPr/>
        </p:nvPicPr>
        <p:blipFill>
          <a:blip r:embed="rId5">
            <a:alphaModFix/>
          </a:blip>
          <a:stretch>
            <a:fillRect/>
          </a:stretch>
        </p:blipFill>
        <p:spPr>
          <a:xfrm>
            <a:off x="134425" y="3399550"/>
            <a:ext cx="2477361" cy="848250"/>
          </a:xfrm>
          <a:prstGeom prst="rect">
            <a:avLst/>
          </a:prstGeom>
          <a:noFill/>
          <a:ln>
            <a:noFill/>
          </a:ln>
        </p:spPr>
      </p:pic>
      <p:pic>
        <p:nvPicPr>
          <p:cNvPr id="164" name="Google Shape;164;p30"/>
          <p:cNvPicPr preferRelativeResize="0"/>
          <p:nvPr/>
        </p:nvPicPr>
        <p:blipFill>
          <a:blip r:embed="rId6">
            <a:alphaModFix/>
          </a:blip>
          <a:stretch>
            <a:fillRect/>
          </a:stretch>
        </p:blipFill>
        <p:spPr>
          <a:xfrm>
            <a:off x="2667300" y="1443947"/>
            <a:ext cx="2473425" cy="846902"/>
          </a:xfrm>
          <a:prstGeom prst="rect">
            <a:avLst/>
          </a:prstGeom>
          <a:noFill/>
          <a:ln>
            <a:noFill/>
          </a:ln>
        </p:spPr>
      </p:pic>
      <p:pic>
        <p:nvPicPr>
          <p:cNvPr id="165" name="Google Shape;165;p30"/>
          <p:cNvPicPr preferRelativeResize="0"/>
          <p:nvPr/>
        </p:nvPicPr>
        <p:blipFill>
          <a:blip r:embed="rId7">
            <a:alphaModFix/>
          </a:blip>
          <a:stretch>
            <a:fillRect/>
          </a:stretch>
        </p:blipFill>
        <p:spPr>
          <a:xfrm>
            <a:off x="2671096" y="2420075"/>
            <a:ext cx="2465853" cy="848250"/>
          </a:xfrm>
          <a:prstGeom prst="rect">
            <a:avLst/>
          </a:prstGeom>
          <a:noFill/>
          <a:ln>
            <a:noFill/>
          </a:ln>
        </p:spPr>
      </p:pic>
      <p:pic>
        <p:nvPicPr>
          <p:cNvPr id="166" name="Google Shape;166;p30"/>
          <p:cNvPicPr preferRelativeResize="0"/>
          <p:nvPr/>
        </p:nvPicPr>
        <p:blipFill>
          <a:blip r:embed="rId8">
            <a:alphaModFix/>
          </a:blip>
          <a:stretch>
            <a:fillRect/>
          </a:stretch>
        </p:blipFill>
        <p:spPr>
          <a:xfrm>
            <a:off x="2665337" y="3397549"/>
            <a:ext cx="2477350" cy="8522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1"/>
          <p:cNvSpPr txBox="1">
            <a:spLocks noGrp="1"/>
          </p:cNvSpPr>
          <p:nvPr>
            <p:ph type="title"/>
          </p:nvPr>
        </p:nvSpPr>
        <p:spPr>
          <a:xfrm>
            <a:off x="1297500" y="393750"/>
            <a:ext cx="7517700" cy="91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t>Limitations &amp; Feature Engineering</a:t>
            </a:r>
            <a:endParaRPr sz="3000"/>
          </a:p>
        </p:txBody>
      </p:sp>
      <p:sp>
        <p:nvSpPr>
          <p:cNvPr id="172" name="Google Shape;172;p31"/>
          <p:cNvSpPr txBox="1">
            <a:spLocks noGrp="1"/>
          </p:cNvSpPr>
          <p:nvPr>
            <p:ph type="body" idx="1"/>
          </p:nvPr>
        </p:nvSpPr>
        <p:spPr>
          <a:xfrm>
            <a:off x="1297500" y="1547400"/>
            <a:ext cx="7038900" cy="2048700"/>
          </a:xfrm>
          <a:prstGeom prst="rect">
            <a:avLst/>
          </a:prstGeom>
        </p:spPr>
        <p:txBody>
          <a:bodyPr spcFirstLastPara="1" wrap="square" lIns="0" tIns="0" rIns="0" bIns="0" anchor="t" anchorCtr="0">
            <a:noAutofit/>
          </a:bodyPr>
          <a:lstStyle/>
          <a:p>
            <a:pPr marL="457200" lvl="0" indent="-342900" algn="l" rtl="0">
              <a:lnSpc>
                <a:spcPct val="115000"/>
              </a:lnSpc>
              <a:spcBef>
                <a:spcPts val="0"/>
              </a:spcBef>
              <a:spcAft>
                <a:spcPts val="0"/>
              </a:spcAft>
              <a:buSzPts val="1800"/>
              <a:buChar char="●"/>
            </a:pPr>
            <a:r>
              <a:rPr lang="en" sz="1800">
                <a:solidFill>
                  <a:srgbClr val="000000"/>
                </a:solidFill>
              </a:rPr>
              <a:t>Challenges with clustering </a:t>
            </a:r>
            <a:endParaRPr sz="1800">
              <a:solidFill>
                <a:srgbClr val="000000"/>
              </a:solidFill>
            </a:endParaRPr>
          </a:p>
          <a:p>
            <a:pPr marL="457200" lvl="0" indent="-342900" algn="l" rtl="0">
              <a:lnSpc>
                <a:spcPct val="115000"/>
              </a:lnSpc>
              <a:spcBef>
                <a:spcPts val="1600"/>
              </a:spcBef>
              <a:spcAft>
                <a:spcPts val="0"/>
              </a:spcAft>
              <a:buClr>
                <a:schemeClr val="dk1"/>
              </a:buClr>
              <a:buSzPts val="1800"/>
              <a:buChar char="●"/>
            </a:pPr>
            <a:r>
              <a:rPr lang="en" sz="1800">
                <a:solidFill>
                  <a:srgbClr val="000000"/>
                </a:solidFill>
              </a:rPr>
              <a:t>Feature engineering to</a:t>
            </a:r>
            <a:r>
              <a:rPr lang="en" sz="1800"/>
              <a:t> prepare our data for analysis</a:t>
            </a:r>
            <a:endParaRPr sz="1800"/>
          </a:p>
          <a:p>
            <a:pPr marL="457200" lvl="0" indent="-342900" algn="l" rtl="0">
              <a:lnSpc>
                <a:spcPct val="115000"/>
              </a:lnSpc>
              <a:spcBef>
                <a:spcPts val="1000"/>
              </a:spcBef>
              <a:spcAft>
                <a:spcPts val="0"/>
              </a:spcAft>
              <a:buClr>
                <a:schemeClr val="dk1"/>
              </a:buClr>
              <a:buSzPts val="1800"/>
              <a:buChar char="●"/>
            </a:pPr>
            <a:r>
              <a:rPr lang="en" sz="1800"/>
              <a:t>Creating features based on each day</a:t>
            </a:r>
            <a:endParaRPr sz="1800"/>
          </a:p>
          <a:p>
            <a:pPr marL="457200" lvl="0" indent="-342900" algn="l" rtl="0">
              <a:lnSpc>
                <a:spcPct val="115000"/>
              </a:lnSpc>
              <a:spcBef>
                <a:spcPts val="1000"/>
              </a:spcBef>
              <a:spcAft>
                <a:spcPts val="0"/>
              </a:spcAft>
              <a:buClr>
                <a:schemeClr val="dk1"/>
              </a:buClr>
              <a:buSzPts val="1800"/>
              <a:buChar char="●"/>
            </a:pPr>
            <a:r>
              <a:rPr lang="en" sz="1800"/>
              <a:t>Model crop yield using a penalized regression model</a:t>
            </a:r>
            <a:endParaRPr sz="1300">
              <a:solidFill>
                <a:srgbClr val="595959"/>
              </a:solidFill>
              <a:latin typeface="Lato"/>
              <a:ea typeface="Lato"/>
              <a:cs typeface="Lato"/>
              <a:sym typeface="Lato"/>
            </a:endParaRPr>
          </a:p>
          <a:p>
            <a:pPr marL="0" lvl="0" indent="0" algn="l" rtl="0">
              <a:lnSpc>
                <a:spcPct val="115000"/>
              </a:lnSpc>
              <a:spcBef>
                <a:spcPts val="1000"/>
              </a:spcBef>
              <a:spcAft>
                <a:spcPts val="0"/>
              </a:spcAft>
              <a:buClr>
                <a:srgbClr val="000000"/>
              </a:buClr>
              <a:buSzPts val="1100"/>
              <a:buFont typeface="Arial"/>
              <a:buNone/>
            </a:pPr>
            <a:endParaRPr sz="1300">
              <a:solidFill>
                <a:srgbClr val="595959"/>
              </a:solidFill>
              <a:latin typeface="Lato"/>
              <a:ea typeface="Lato"/>
              <a:cs typeface="Lato"/>
              <a:sym typeface="Lato"/>
            </a:endParaRPr>
          </a:p>
          <a:p>
            <a:pPr marL="0" lvl="0" indent="0" algn="l" rtl="0">
              <a:lnSpc>
                <a:spcPct val="115000"/>
              </a:lnSpc>
              <a:spcBef>
                <a:spcPts val="1600"/>
              </a:spcBef>
              <a:spcAft>
                <a:spcPts val="1600"/>
              </a:spcAft>
              <a:buClr>
                <a:srgbClr val="000000"/>
              </a:buClr>
              <a:buSzPts val="1100"/>
              <a:buNone/>
            </a:pPr>
            <a:endParaRPr sz="1800">
              <a:solidFill>
                <a:srgbClr val="59595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2"/>
          <p:cNvSpPr txBox="1">
            <a:spLocks noGrp="1"/>
          </p:cNvSpPr>
          <p:nvPr>
            <p:ph type="title"/>
          </p:nvPr>
        </p:nvSpPr>
        <p:spPr>
          <a:xfrm>
            <a:off x="1297500" y="393750"/>
            <a:ext cx="7038900" cy="91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t>Modeling Methods</a:t>
            </a:r>
            <a:endParaRPr sz="3000"/>
          </a:p>
        </p:txBody>
      </p:sp>
      <p:sp>
        <p:nvSpPr>
          <p:cNvPr id="178" name="Google Shape;178;p32"/>
          <p:cNvSpPr txBox="1">
            <a:spLocks noGrp="1"/>
          </p:cNvSpPr>
          <p:nvPr>
            <p:ph type="body" idx="1"/>
          </p:nvPr>
        </p:nvSpPr>
        <p:spPr>
          <a:xfrm>
            <a:off x="3249750" y="1567550"/>
            <a:ext cx="2644500" cy="2911200"/>
          </a:xfrm>
          <a:prstGeom prst="rect">
            <a:avLst/>
          </a:prstGeom>
        </p:spPr>
        <p:txBody>
          <a:bodyPr spcFirstLastPara="1" wrap="square" lIns="0" tIns="0" rIns="0" bIns="0" anchor="t" anchorCtr="0">
            <a:noAutofit/>
          </a:bodyPr>
          <a:lstStyle/>
          <a:p>
            <a:pPr marL="0" lvl="0" indent="0" algn="l" rtl="0">
              <a:spcBef>
                <a:spcPts val="0"/>
              </a:spcBef>
              <a:spcAft>
                <a:spcPts val="500"/>
              </a:spcAft>
              <a:buNone/>
            </a:pPr>
            <a:r>
              <a:rPr lang="en" sz="1800" b="1">
                <a:solidFill>
                  <a:srgbClr val="595959"/>
                </a:solidFill>
              </a:rPr>
              <a:t>Ridge</a:t>
            </a:r>
            <a:endParaRPr sz="1800" b="1">
              <a:solidFill>
                <a:srgbClr val="595959"/>
              </a:solidFill>
            </a:endParaRPr>
          </a:p>
        </p:txBody>
      </p:sp>
      <p:sp>
        <p:nvSpPr>
          <p:cNvPr id="179" name="Google Shape;179;p32"/>
          <p:cNvSpPr txBox="1">
            <a:spLocks noGrp="1"/>
          </p:cNvSpPr>
          <p:nvPr>
            <p:ph type="body" idx="2"/>
          </p:nvPr>
        </p:nvSpPr>
        <p:spPr>
          <a:xfrm>
            <a:off x="6400375" y="1567550"/>
            <a:ext cx="2487600" cy="2911200"/>
          </a:xfrm>
          <a:prstGeom prst="rect">
            <a:avLst/>
          </a:prstGeom>
        </p:spPr>
        <p:txBody>
          <a:bodyPr spcFirstLastPara="1" wrap="square" lIns="0" tIns="0" rIns="0" bIns="0" anchor="t" anchorCtr="0">
            <a:noAutofit/>
          </a:bodyPr>
          <a:lstStyle/>
          <a:p>
            <a:pPr marL="0" lvl="0" indent="0" algn="l" rtl="0">
              <a:spcBef>
                <a:spcPts val="0"/>
              </a:spcBef>
              <a:spcAft>
                <a:spcPts val="500"/>
              </a:spcAft>
              <a:buNone/>
            </a:pPr>
            <a:r>
              <a:rPr lang="en" sz="1800" b="1">
                <a:solidFill>
                  <a:srgbClr val="595959"/>
                </a:solidFill>
              </a:rPr>
              <a:t>Elastic Net</a:t>
            </a:r>
            <a:endParaRPr sz="1800" b="1">
              <a:solidFill>
                <a:srgbClr val="595959"/>
              </a:solidFill>
            </a:endParaRPr>
          </a:p>
        </p:txBody>
      </p:sp>
      <p:sp>
        <p:nvSpPr>
          <p:cNvPr id="180" name="Google Shape;180;p32"/>
          <p:cNvSpPr txBox="1">
            <a:spLocks noGrp="1"/>
          </p:cNvSpPr>
          <p:nvPr>
            <p:ph type="body" idx="1"/>
          </p:nvPr>
        </p:nvSpPr>
        <p:spPr>
          <a:xfrm>
            <a:off x="306900" y="1567550"/>
            <a:ext cx="2644500" cy="2911200"/>
          </a:xfrm>
          <a:prstGeom prst="rect">
            <a:avLst/>
          </a:prstGeom>
        </p:spPr>
        <p:txBody>
          <a:bodyPr spcFirstLastPara="1" wrap="square" lIns="0" tIns="0" rIns="0" bIns="0" anchor="t" anchorCtr="0">
            <a:noAutofit/>
          </a:bodyPr>
          <a:lstStyle/>
          <a:p>
            <a:pPr marL="0" lvl="0" indent="0" algn="l" rtl="0">
              <a:spcBef>
                <a:spcPts val="0"/>
              </a:spcBef>
              <a:spcAft>
                <a:spcPts val="500"/>
              </a:spcAft>
              <a:buNone/>
            </a:pPr>
            <a:r>
              <a:rPr lang="en" sz="1800" b="1">
                <a:solidFill>
                  <a:srgbClr val="595959"/>
                </a:solidFill>
              </a:rPr>
              <a:t>Lasso</a:t>
            </a:r>
            <a:endParaRPr sz="1800" b="1">
              <a:solidFill>
                <a:srgbClr val="595959"/>
              </a:solidFill>
            </a:endParaRPr>
          </a:p>
        </p:txBody>
      </p:sp>
      <p:pic>
        <p:nvPicPr>
          <p:cNvPr id="181" name="Google Shape;181;p32"/>
          <p:cNvPicPr preferRelativeResize="0"/>
          <p:nvPr/>
        </p:nvPicPr>
        <p:blipFill>
          <a:blip r:embed="rId3">
            <a:alphaModFix/>
          </a:blip>
          <a:stretch>
            <a:fillRect/>
          </a:stretch>
        </p:blipFill>
        <p:spPr>
          <a:xfrm>
            <a:off x="306900" y="2043575"/>
            <a:ext cx="2710000" cy="2032500"/>
          </a:xfrm>
          <a:prstGeom prst="rect">
            <a:avLst/>
          </a:prstGeom>
          <a:noFill/>
          <a:ln>
            <a:noFill/>
          </a:ln>
        </p:spPr>
      </p:pic>
      <p:pic>
        <p:nvPicPr>
          <p:cNvPr id="182" name="Google Shape;182;p32"/>
          <p:cNvPicPr preferRelativeResize="0"/>
          <p:nvPr/>
        </p:nvPicPr>
        <p:blipFill>
          <a:blip r:embed="rId4">
            <a:alphaModFix/>
          </a:blip>
          <a:stretch>
            <a:fillRect/>
          </a:stretch>
        </p:blipFill>
        <p:spPr>
          <a:xfrm>
            <a:off x="3318925" y="2017538"/>
            <a:ext cx="2779426" cy="2084569"/>
          </a:xfrm>
          <a:prstGeom prst="rect">
            <a:avLst/>
          </a:prstGeom>
          <a:noFill/>
          <a:ln>
            <a:noFill/>
          </a:ln>
        </p:spPr>
      </p:pic>
      <p:pic>
        <p:nvPicPr>
          <p:cNvPr id="183" name="Google Shape;183;p32"/>
          <p:cNvPicPr preferRelativeResize="0"/>
          <p:nvPr/>
        </p:nvPicPr>
        <p:blipFill>
          <a:blip r:embed="rId5">
            <a:alphaModFix/>
          </a:blip>
          <a:stretch>
            <a:fillRect/>
          </a:stretch>
        </p:blipFill>
        <p:spPr>
          <a:xfrm>
            <a:off x="6400375" y="2031463"/>
            <a:ext cx="2644501" cy="1983374"/>
          </a:xfrm>
          <a:prstGeom prst="rect">
            <a:avLst/>
          </a:prstGeom>
          <a:noFill/>
          <a:ln>
            <a:noFill/>
          </a:ln>
        </p:spPr>
      </p:pic>
      <p:sp>
        <p:nvSpPr>
          <p:cNvPr id="184" name="Google Shape;184;p32"/>
          <p:cNvSpPr/>
          <p:nvPr/>
        </p:nvSpPr>
        <p:spPr>
          <a:xfrm>
            <a:off x="7271125" y="3013125"/>
            <a:ext cx="903000" cy="1001700"/>
          </a:xfrm>
          <a:prstGeom prst="rect">
            <a:avLst/>
          </a:prstGeom>
          <a:noFill/>
          <a:ln w="28575" cap="flat" cmpd="sng">
            <a:solidFill>
              <a:srgbClr val="367C2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1297500" y="393750"/>
            <a:ext cx="7038900" cy="91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t>Penalized Models Considered</a:t>
            </a:r>
            <a:endParaRPr sz="3000"/>
          </a:p>
        </p:txBody>
      </p:sp>
      <p:sp>
        <p:nvSpPr>
          <p:cNvPr id="190" name="Google Shape;190;p33"/>
          <p:cNvSpPr txBox="1"/>
          <p:nvPr/>
        </p:nvSpPr>
        <p:spPr>
          <a:xfrm>
            <a:off x="550975" y="1697325"/>
            <a:ext cx="2047500" cy="2139300"/>
          </a:xfrm>
          <a:prstGeom prst="rect">
            <a:avLst/>
          </a:prstGeom>
          <a:noFill/>
          <a:ln w="76200" cap="flat" cmpd="sng">
            <a:solidFill>
              <a:srgbClr val="88888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595959"/>
                </a:solidFill>
                <a:latin typeface="Verdana"/>
                <a:ea typeface="Verdana"/>
                <a:cs typeface="Verdana"/>
                <a:sym typeface="Verdana"/>
              </a:rPr>
              <a:t>Lasso</a:t>
            </a:r>
            <a:endParaRPr sz="1800" b="1">
              <a:solidFill>
                <a:srgbClr val="595959"/>
              </a:solidFill>
              <a:latin typeface="Verdana"/>
              <a:ea typeface="Verdana"/>
              <a:cs typeface="Verdana"/>
              <a:sym typeface="Verdana"/>
            </a:endParaRPr>
          </a:p>
          <a:p>
            <a:pPr marL="0" lvl="0" indent="0" algn="l" rtl="0">
              <a:spcBef>
                <a:spcPts val="0"/>
              </a:spcBef>
              <a:spcAft>
                <a:spcPts val="0"/>
              </a:spcAft>
              <a:buNone/>
            </a:pPr>
            <a:endParaRPr sz="1800">
              <a:solidFill>
                <a:srgbClr val="595959"/>
              </a:solidFill>
              <a:latin typeface="Verdana"/>
              <a:ea typeface="Verdana"/>
              <a:cs typeface="Verdana"/>
              <a:sym typeface="Verdana"/>
            </a:endParaRPr>
          </a:p>
          <a:p>
            <a:pPr marL="0" lvl="0" indent="0" algn="l" rtl="0">
              <a:spcBef>
                <a:spcPts val="0"/>
              </a:spcBef>
              <a:spcAft>
                <a:spcPts val="0"/>
              </a:spcAft>
              <a:buNone/>
            </a:pPr>
            <a:r>
              <a:rPr lang="en" sz="1800">
                <a:solidFill>
                  <a:srgbClr val="595959"/>
                </a:solidFill>
                <a:latin typeface="Verdana"/>
                <a:ea typeface="Verdana"/>
                <a:cs typeface="Verdana"/>
                <a:sym typeface="Verdana"/>
              </a:rPr>
              <a:t>R</a:t>
            </a:r>
            <a:r>
              <a:rPr lang="en" sz="1800" baseline="30000">
                <a:solidFill>
                  <a:srgbClr val="595959"/>
                </a:solidFill>
                <a:latin typeface="Verdana"/>
                <a:ea typeface="Verdana"/>
                <a:cs typeface="Verdana"/>
                <a:sym typeface="Verdana"/>
              </a:rPr>
              <a:t>2</a:t>
            </a:r>
            <a:r>
              <a:rPr lang="en" sz="1800" baseline="30000">
                <a:solidFill>
                  <a:schemeClr val="dk1"/>
                </a:solidFill>
                <a:latin typeface="Verdana"/>
                <a:ea typeface="Verdana"/>
                <a:cs typeface="Verdana"/>
                <a:sym typeface="Verdana"/>
              </a:rPr>
              <a:t> </a:t>
            </a:r>
            <a:r>
              <a:rPr lang="en" sz="1800">
                <a:solidFill>
                  <a:srgbClr val="595959"/>
                </a:solidFill>
                <a:latin typeface="Verdana"/>
                <a:ea typeface="Verdana"/>
                <a:cs typeface="Verdana"/>
                <a:sym typeface="Verdana"/>
              </a:rPr>
              <a:t>= 0.49</a:t>
            </a:r>
            <a:endParaRPr sz="1800">
              <a:solidFill>
                <a:srgbClr val="595959"/>
              </a:solidFill>
              <a:latin typeface="Verdana"/>
              <a:ea typeface="Verdana"/>
              <a:cs typeface="Verdana"/>
              <a:sym typeface="Verdana"/>
            </a:endParaRPr>
          </a:p>
          <a:p>
            <a:pPr marL="0" lvl="0" indent="0" algn="l" rtl="0">
              <a:spcBef>
                <a:spcPts val="0"/>
              </a:spcBef>
              <a:spcAft>
                <a:spcPts val="0"/>
              </a:spcAft>
              <a:buNone/>
            </a:pPr>
            <a:endParaRPr sz="1800">
              <a:solidFill>
                <a:srgbClr val="595959"/>
              </a:solidFill>
              <a:latin typeface="Verdana"/>
              <a:ea typeface="Verdana"/>
              <a:cs typeface="Verdana"/>
              <a:sym typeface="Verdana"/>
            </a:endParaRPr>
          </a:p>
          <a:p>
            <a:pPr marL="0" lvl="0" indent="0" algn="l" rtl="0">
              <a:spcBef>
                <a:spcPts val="0"/>
              </a:spcBef>
              <a:spcAft>
                <a:spcPts val="0"/>
              </a:spcAft>
              <a:buNone/>
            </a:pPr>
            <a:r>
              <a:rPr lang="en" sz="1800">
                <a:solidFill>
                  <a:srgbClr val="595959"/>
                </a:solidFill>
              </a:rPr>
              <a:t>α </a:t>
            </a:r>
            <a:r>
              <a:rPr lang="en" sz="1800">
                <a:solidFill>
                  <a:srgbClr val="595959"/>
                </a:solidFill>
                <a:latin typeface="Verdana"/>
                <a:ea typeface="Verdana"/>
                <a:cs typeface="Verdana"/>
                <a:sym typeface="Verdana"/>
              </a:rPr>
              <a:t>= 0.001</a:t>
            </a:r>
            <a:endParaRPr sz="1800">
              <a:solidFill>
                <a:srgbClr val="595959"/>
              </a:solidFill>
              <a:latin typeface="Verdana"/>
              <a:ea typeface="Verdana"/>
              <a:cs typeface="Verdana"/>
              <a:sym typeface="Verdana"/>
            </a:endParaRPr>
          </a:p>
        </p:txBody>
      </p:sp>
      <p:sp>
        <p:nvSpPr>
          <p:cNvPr id="191" name="Google Shape;191;p33"/>
          <p:cNvSpPr txBox="1"/>
          <p:nvPr/>
        </p:nvSpPr>
        <p:spPr>
          <a:xfrm>
            <a:off x="3548250" y="1697325"/>
            <a:ext cx="2047500" cy="2139300"/>
          </a:xfrm>
          <a:prstGeom prst="rect">
            <a:avLst/>
          </a:prstGeom>
          <a:noFill/>
          <a:ln w="7620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rgbClr val="595959"/>
                </a:solidFill>
                <a:latin typeface="Verdana"/>
                <a:ea typeface="Verdana"/>
                <a:cs typeface="Verdana"/>
                <a:sym typeface="Verdana"/>
              </a:rPr>
              <a:t>Ridge</a:t>
            </a:r>
            <a:endParaRPr sz="1800" b="1">
              <a:solidFill>
                <a:srgbClr val="595959"/>
              </a:solidFill>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endParaRPr sz="1800">
              <a:solidFill>
                <a:srgbClr val="595959"/>
              </a:solidFill>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 sz="1800">
                <a:solidFill>
                  <a:srgbClr val="595959"/>
                </a:solidFill>
                <a:latin typeface="Verdana"/>
                <a:ea typeface="Verdana"/>
                <a:cs typeface="Verdana"/>
                <a:sym typeface="Verdana"/>
              </a:rPr>
              <a:t>R</a:t>
            </a:r>
            <a:r>
              <a:rPr lang="en" sz="1800" baseline="30000">
                <a:solidFill>
                  <a:srgbClr val="595959"/>
                </a:solidFill>
                <a:latin typeface="Verdana"/>
                <a:ea typeface="Verdana"/>
                <a:cs typeface="Verdana"/>
                <a:sym typeface="Verdana"/>
              </a:rPr>
              <a:t>2</a:t>
            </a:r>
            <a:r>
              <a:rPr lang="en" sz="1800" baseline="30000">
                <a:solidFill>
                  <a:schemeClr val="dk1"/>
                </a:solidFill>
                <a:latin typeface="Verdana"/>
                <a:ea typeface="Verdana"/>
                <a:cs typeface="Verdana"/>
                <a:sym typeface="Verdana"/>
              </a:rPr>
              <a:t> </a:t>
            </a:r>
            <a:r>
              <a:rPr lang="en" sz="1800">
                <a:solidFill>
                  <a:srgbClr val="595959"/>
                </a:solidFill>
                <a:latin typeface="Verdana"/>
                <a:ea typeface="Verdana"/>
                <a:cs typeface="Verdana"/>
                <a:sym typeface="Verdana"/>
              </a:rPr>
              <a:t>= 0.50</a:t>
            </a:r>
            <a:endParaRPr sz="1800">
              <a:solidFill>
                <a:srgbClr val="595959"/>
              </a:solidFill>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endParaRPr sz="1800">
              <a:solidFill>
                <a:srgbClr val="595959"/>
              </a:solidFill>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 sz="1800">
                <a:solidFill>
                  <a:srgbClr val="595959"/>
                </a:solidFill>
              </a:rPr>
              <a:t>α </a:t>
            </a:r>
            <a:r>
              <a:rPr lang="en" sz="1800">
                <a:solidFill>
                  <a:srgbClr val="595959"/>
                </a:solidFill>
                <a:latin typeface="Verdana"/>
                <a:ea typeface="Verdana"/>
                <a:cs typeface="Verdana"/>
                <a:sym typeface="Verdana"/>
              </a:rPr>
              <a:t>= 10</a:t>
            </a:r>
            <a:endParaRPr>
              <a:solidFill>
                <a:srgbClr val="8EA9DB"/>
              </a:solidFill>
              <a:latin typeface="Verdana"/>
              <a:ea typeface="Verdana"/>
              <a:cs typeface="Verdana"/>
              <a:sym typeface="Verdana"/>
            </a:endParaRPr>
          </a:p>
        </p:txBody>
      </p:sp>
      <p:sp>
        <p:nvSpPr>
          <p:cNvPr id="192" name="Google Shape;192;p33"/>
          <p:cNvSpPr txBox="1"/>
          <p:nvPr/>
        </p:nvSpPr>
        <p:spPr>
          <a:xfrm>
            <a:off x="6545525" y="1697325"/>
            <a:ext cx="2047500" cy="2139300"/>
          </a:xfrm>
          <a:prstGeom prst="rect">
            <a:avLst/>
          </a:prstGeom>
          <a:noFill/>
          <a:ln w="7620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rgbClr val="595959"/>
                </a:solidFill>
                <a:latin typeface="Verdana"/>
                <a:ea typeface="Verdana"/>
                <a:cs typeface="Verdana"/>
                <a:sym typeface="Verdana"/>
              </a:rPr>
              <a:t>Elastic Net</a:t>
            </a:r>
            <a:endParaRPr sz="1800" b="1">
              <a:solidFill>
                <a:srgbClr val="595959"/>
              </a:solidFill>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endParaRPr sz="1800">
              <a:solidFill>
                <a:srgbClr val="595959"/>
              </a:solidFill>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 sz="1800">
                <a:solidFill>
                  <a:srgbClr val="595959"/>
                </a:solidFill>
                <a:latin typeface="Verdana"/>
                <a:ea typeface="Verdana"/>
                <a:cs typeface="Verdana"/>
                <a:sym typeface="Verdana"/>
              </a:rPr>
              <a:t>R</a:t>
            </a:r>
            <a:r>
              <a:rPr lang="en" sz="1800" baseline="30000">
                <a:solidFill>
                  <a:srgbClr val="595959"/>
                </a:solidFill>
                <a:latin typeface="Verdana"/>
                <a:ea typeface="Verdana"/>
                <a:cs typeface="Verdana"/>
                <a:sym typeface="Verdana"/>
              </a:rPr>
              <a:t>2</a:t>
            </a:r>
            <a:r>
              <a:rPr lang="en" sz="1800" baseline="30000">
                <a:solidFill>
                  <a:schemeClr val="dk1"/>
                </a:solidFill>
                <a:latin typeface="Verdana"/>
                <a:ea typeface="Verdana"/>
                <a:cs typeface="Verdana"/>
                <a:sym typeface="Verdana"/>
              </a:rPr>
              <a:t> </a:t>
            </a:r>
            <a:r>
              <a:rPr lang="en" sz="1800">
                <a:solidFill>
                  <a:srgbClr val="595959"/>
                </a:solidFill>
                <a:latin typeface="Verdana"/>
                <a:ea typeface="Verdana"/>
                <a:cs typeface="Verdana"/>
                <a:sym typeface="Verdana"/>
              </a:rPr>
              <a:t>= 0.61</a:t>
            </a:r>
            <a:endParaRPr sz="1800">
              <a:solidFill>
                <a:srgbClr val="595959"/>
              </a:solidFill>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endParaRPr sz="1800">
              <a:solidFill>
                <a:srgbClr val="595959"/>
              </a:solidFill>
              <a:latin typeface="Verdana"/>
              <a:ea typeface="Verdana"/>
              <a:cs typeface="Verdana"/>
              <a:sym typeface="Verdana"/>
            </a:endParaRPr>
          </a:p>
          <a:p>
            <a:pPr marL="0" lvl="0" indent="0" algn="l" rtl="0">
              <a:spcBef>
                <a:spcPts val="0"/>
              </a:spcBef>
              <a:spcAft>
                <a:spcPts val="0"/>
              </a:spcAft>
              <a:buClr>
                <a:schemeClr val="dk1"/>
              </a:buClr>
              <a:buSzPts val="1100"/>
              <a:buFont typeface="Arial"/>
              <a:buNone/>
            </a:pPr>
            <a:r>
              <a:rPr lang="en" sz="1800">
                <a:solidFill>
                  <a:srgbClr val="595959"/>
                </a:solidFill>
              </a:rPr>
              <a:t>α </a:t>
            </a:r>
            <a:r>
              <a:rPr lang="en" sz="1800">
                <a:solidFill>
                  <a:srgbClr val="595959"/>
                </a:solidFill>
                <a:latin typeface="Verdana"/>
                <a:ea typeface="Verdana"/>
                <a:cs typeface="Verdana"/>
                <a:sym typeface="Verdana"/>
              </a:rPr>
              <a:t>= 0.01</a:t>
            </a:r>
            <a:endParaRPr>
              <a:solidFill>
                <a:srgbClr val="8EA9DB"/>
              </a:solidFill>
              <a:latin typeface="Verdana"/>
              <a:ea typeface="Verdana"/>
              <a:cs typeface="Verdana"/>
              <a:sym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xfrm>
            <a:off x="1297500" y="393750"/>
            <a:ext cx="7038900" cy="555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t>Weekly Analysis</a:t>
            </a:r>
            <a:endParaRPr sz="3000"/>
          </a:p>
        </p:txBody>
      </p:sp>
      <p:graphicFrame>
        <p:nvGraphicFramePr>
          <p:cNvPr id="198" name="Google Shape;198;p34"/>
          <p:cNvGraphicFramePr/>
          <p:nvPr/>
        </p:nvGraphicFramePr>
        <p:xfrm>
          <a:off x="113650" y="1602295"/>
          <a:ext cx="8914975" cy="2269930"/>
        </p:xfrm>
        <a:graphic>
          <a:graphicData uri="http://schemas.openxmlformats.org/drawingml/2006/table">
            <a:tbl>
              <a:tblPr>
                <a:noFill/>
                <a:tableStyleId>{FE41F3D6-FE35-4B2A-8140-A45B58EF2C2D}</a:tableStyleId>
              </a:tblPr>
              <a:tblGrid>
                <a:gridCol w="864025">
                  <a:extLst>
                    <a:ext uri="{9D8B030D-6E8A-4147-A177-3AD203B41FA5}">
                      <a16:colId xmlns:a16="http://schemas.microsoft.com/office/drawing/2014/main" val="20000"/>
                    </a:ext>
                  </a:extLst>
                </a:gridCol>
                <a:gridCol w="894550">
                  <a:extLst>
                    <a:ext uri="{9D8B030D-6E8A-4147-A177-3AD203B41FA5}">
                      <a16:colId xmlns:a16="http://schemas.microsoft.com/office/drawing/2014/main" val="20001"/>
                    </a:ext>
                  </a:extLst>
                </a:gridCol>
                <a:gridCol w="894550">
                  <a:extLst>
                    <a:ext uri="{9D8B030D-6E8A-4147-A177-3AD203B41FA5}">
                      <a16:colId xmlns:a16="http://schemas.microsoft.com/office/drawing/2014/main" val="20002"/>
                    </a:ext>
                  </a:extLst>
                </a:gridCol>
                <a:gridCol w="894550">
                  <a:extLst>
                    <a:ext uri="{9D8B030D-6E8A-4147-A177-3AD203B41FA5}">
                      <a16:colId xmlns:a16="http://schemas.microsoft.com/office/drawing/2014/main" val="20003"/>
                    </a:ext>
                  </a:extLst>
                </a:gridCol>
                <a:gridCol w="894550">
                  <a:extLst>
                    <a:ext uri="{9D8B030D-6E8A-4147-A177-3AD203B41FA5}">
                      <a16:colId xmlns:a16="http://schemas.microsoft.com/office/drawing/2014/main" val="20004"/>
                    </a:ext>
                  </a:extLst>
                </a:gridCol>
                <a:gridCol w="894550">
                  <a:extLst>
                    <a:ext uri="{9D8B030D-6E8A-4147-A177-3AD203B41FA5}">
                      <a16:colId xmlns:a16="http://schemas.microsoft.com/office/drawing/2014/main" val="20005"/>
                    </a:ext>
                  </a:extLst>
                </a:gridCol>
                <a:gridCol w="980925">
                  <a:extLst>
                    <a:ext uri="{9D8B030D-6E8A-4147-A177-3AD203B41FA5}">
                      <a16:colId xmlns:a16="http://schemas.microsoft.com/office/drawing/2014/main" val="20006"/>
                    </a:ext>
                  </a:extLst>
                </a:gridCol>
                <a:gridCol w="928725">
                  <a:extLst>
                    <a:ext uri="{9D8B030D-6E8A-4147-A177-3AD203B41FA5}">
                      <a16:colId xmlns:a16="http://schemas.microsoft.com/office/drawing/2014/main" val="20007"/>
                    </a:ext>
                  </a:extLst>
                </a:gridCol>
                <a:gridCol w="774000">
                  <a:extLst>
                    <a:ext uri="{9D8B030D-6E8A-4147-A177-3AD203B41FA5}">
                      <a16:colId xmlns:a16="http://schemas.microsoft.com/office/drawing/2014/main" val="20008"/>
                    </a:ext>
                  </a:extLst>
                </a:gridCol>
                <a:gridCol w="894550">
                  <a:extLst>
                    <a:ext uri="{9D8B030D-6E8A-4147-A177-3AD203B41FA5}">
                      <a16:colId xmlns:a16="http://schemas.microsoft.com/office/drawing/2014/main" val="20009"/>
                    </a:ext>
                  </a:extLst>
                </a:gridCol>
              </a:tblGrid>
              <a:tr h="504975">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Date</a:t>
                      </a:r>
                      <a:endParaRPr sz="1200" b="1">
                        <a:latin typeface="Times New Roman"/>
                        <a:ea typeface="Times New Roman"/>
                        <a:cs typeface="Times New Roman"/>
                        <a:sym typeface="Times New Roman"/>
                      </a:endParaRPr>
                    </a:p>
                  </a:txBody>
                  <a:tcPr marL="91425" marR="91425" marT="91425" marB="91425" anchor="ctr">
                    <a:lnB w="6250" cap="flat" cmpd="sng">
                      <a:solidFill>
                        <a:srgbClr val="8EA9DB"/>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Avg</a:t>
                      </a:r>
                      <a:endParaRPr sz="1200" b="1">
                        <a:latin typeface="Times New Roman"/>
                        <a:ea typeface="Times New Roman"/>
                        <a:cs typeface="Times New Roman"/>
                        <a:sym typeface="Times New Roman"/>
                      </a:endParaRPr>
                    </a:p>
                    <a:p>
                      <a:pPr marL="0" lvl="0" indent="0" algn="ctr" rtl="0">
                        <a:spcBef>
                          <a:spcPts val="0"/>
                        </a:spcBef>
                        <a:spcAft>
                          <a:spcPts val="0"/>
                        </a:spcAft>
                        <a:buNone/>
                      </a:pPr>
                      <a:r>
                        <a:rPr lang="en" sz="1200" b="1">
                          <a:latin typeface="Times New Roman"/>
                          <a:ea typeface="Times New Roman"/>
                          <a:cs typeface="Times New Roman"/>
                          <a:sym typeface="Times New Roman"/>
                        </a:rPr>
                        <a:t>air_temp</a:t>
                      </a:r>
                      <a:endParaRPr sz="1200" b="1">
                        <a:latin typeface="Times New Roman"/>
                        <a:ea typeface="Times New Roman"/>
                        <a:cs typeface="Times New Roman"/>
                        <a:sym typeface="Times New Roman"/>
                      </a:endParaRPr>
                    </a:p>
                  </a:txBody>
                  <a:tcPr marL="91425" marR="91425" marT="91425" marB="91425" anchor="ctr">
                    <a:lnB w="6250" cap="flat" cmpd="sng">
                      <a:solidFill>
                        <a:srgbClr val="8EA9DB"/>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Avg</a:t>
                      </a:r>
                      <a:endParaRPr sz="1200" b="1">
                        <a:latin typeface="Times New Roman"/>
                        <a:ea typeface="Times New Roman"/>
                        <a:cs typeface="Times New Roman"/>
                        <a:sym typeface="Times New Roman"/>
                      </a:endParaRPr>
                    </a:p>
                    <a:p>
                      <a:pPr marL="0" lvl="0" indent="0" algn="ctr" rtl="0">
                        <a:spcBef>
                          <a:spcPts val="0"/>
                        </a:spcBef>
                        <a:spcAft>
                          <a:spcPts val="0"/>
                        </a:spcAft>
                        <a:buNone/>
                      </a:pPr>
                      <a:r>
                        <a:rPr lang="en" sz="1200" b="1">
                          <a:latin typeface="Times New Roman"/>
                          <a:ea typeface="Times New Roman"/>
                          <a:cs typeface="Times New Roman"/>
                          <a:sym typeface="Times New Roman"/>
                        </a:rPr>
                        <a:t>dewpt</a:t>
                      </a:r>
                      <a:endParaRPr sz="1200" b="1">
                        <a:latin typeface="Times New Roman"/>
                        <a:ea typeface="Times New Roman"/>
                        <a:cs typeface="Times New Roman"/>
                        <a:sym typeface="Times New Roman"/>
                      </a:endParaRPr>
                    </a:p>
                    <a:p>
                      <a:pPr marL="0" lvl="0" indent="0" algn="ctr" rtl="0">
                        <a:spcBef>
                          <a:spcPts val="0"/>
                        </a:spcBef>
                        <a:spcAft>
                          <a:spcPts val="0"/>
                        </a:spcAft>
                        <a:buNone/>
                      </a:pPr>
                      <a:r>
                        <a:rPr lang="en" sz="1200" b="1">
                          <a:latin typeface="Times New Roman"/>
                          <a:ea typeface="Times New Roman"/>
                          <a:cs typeface="Times New Roman"/>
                          <a:sym typeface="Times New Roman"/>
                        </a:rPr>
                        <a:t>temp</a:t>
                      </a:r>
                      <a:endParaRPr sz="1200" b="1">
                        <a:latin typeface="Times New Roman"/>
                        <a:ea typeface="Times New Roman"/>
                        <a:cs typeface="Times New Roman"/>
                        <a:sym typeface="Times New Roman"/>
                      </a:endParaRPr>
                    </a:p>
                  </a:txBody>
                  <a:tcPr marL="91425" marR="91425" marT="91425" marB="91425" anchor="ctr">
                    <a:lnB w="6250" cap="flat" cmpd="sng">
                      <a:solidFill>
                        <a:srgbClr val="8EA9DB"/>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Avg</a:t>
                      </a:r>
                      <a:endParaRPr sz="1200" b="1">
                        <a:latin typeface="Times New Roman"/>
                        <a:ea typeface="Times New Roman"/>
                        <a:cs typeface="Times New Roman"/>
                        <a:sym typeface="Times New Roman"/>
                      </a:endParaRPr>
                    </a:p>
                    <a:p>
                      <a:pPr marL="0" lvl="0" indent="0" algn="ctr" rtl="0">
                        <a:spcBef>
                          <a:spcPts val="0"/>
                        </a:spcBef>
                        <a:spcAft>
                          <a:spcPts val="0"/>
                        </a:spcAft>
                        <a:buNone/>
                      </a:pPr>
                      <a:r>
                        <a:rPr lang="en" sz="1200" b="1">
                          <a:latin typeface="Times New Roman"/>
                          <a:ea typeface="Times New Roman"/>
                          <a:cs typeface="Times New Roman"/>
                          <a:sym typeface="Times New Roman"/>
                        </a:rPr>
                        <a:t>rel_hum</a:t>
                      </a:r>
                      <a:endParaRPr sz="1200" b="1">
                        <a:latin typeface="Times New Roman"/>
                        <a:ea typeface="Times New Roman"/>
                        <a:cs typeface="Times New Roman"/>
                        <a:sym typeface="Times New Roman"/>
                      </a:endParaRPr>
                    </a:p>
                  </a:txBody>
                  <a:tcPr marL="91425" marR="91425" marT="91425" marB="91425" anchor="ctr">
                    <a:lnB w="6250" cap="flat" cmpd="sng">
                      <a:solidFill>
                        <a:srgbClr val="8EA9DB"/>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Avg</a:t>
                      </a:r>
                      <a:endParaRPr sz="1200" b="1">
                        <a:latin typeface="Times New Roman"/>
                        <a:ea typeface="Times New Roman"/>
                        <a:cs typeface="Times New Roman"/>
                        <a:sym typeface="Times New Roman"/>
                      </a:endParaRPr>
                    </a:p>
                    <a:p>
                      <a:pPr marL="0" lvl="0" indent="0" algn="ctr" rtl="0">
                        <a:spcBef>
                          <a:spcPts val="0"/>
                        </a:spcBef>
                        <a:spcAft>
                          <a:spcPts val="0"/>
                        </a:spcAft>
                        <a:buNone/>
                      </a:pPr>
                      <a:r>
                        <a:rPr lang="en" sz="1200" b="1">
                          <a:latin typeface="Times New Roman"/>
                          <a:ea typeface="Times New Roman"/>
                          <a:cs typeface="Times New Roman"/>
                          <a:sym typeface="Times New Roman"/>
                        </a:rPr>
                        <a:t>Soiltemp</a:t>
                      </a:r>
                      <a:endParaRPr sz="1200" b="1">
                        <a:latin typeface="Times New Roman"/>
                        <a:ea typeface="Times New Roman"/>
                        <a:cs typeface="Times New Roman"/>
                        <a:sym typeface="Times New Roman"/>
                      </a:endParaRPr>
                    </a:p>
                    <a:p>
                      <a:pPr marL="0" lvl="0" indent="0" algn="ctr" rtl="0">
                        <a:spcBef>
                          <a:spcPts val="0"/>
                        </a:spcBef>
                        <a:spcAft>
                          <a:spcPts val="0"/>
                        </a:spcAft>
                        <a:buNone/>
                      </a:pPr>
                      <a:r>
                        <a:rPr lang="en" sz="1200" b="1">
                          <a:latin typeface="Times New Roman"/>
                          <a:ea typeface="Times New Roman"/>
                          <a:cs typeface="Times New Roman"/>
                          <a:sym typeface="Times New Roman"/>
                        </a:rPr>
                        <a:t>4in_sod</a:t>
                      </a:r>
                      <a:endParaRPr sz="1200" b="1">
                        <a:latin typeface="Times New Roman"/>
                        <a:ea typeface="Times New Roman"/>
                        <a:cs typeface="Times New Roman"/>
                        <a:sym typeface="Times New Roman"/>
                      </a:endParaRPr>
                    </a:p>
                  </a:txBody>
                  <a:tcPr marL="91425" marR="91425" marT="91425" marB="91425" anchor="ctr">
                    <a:lnB w="6250" cap="flat" cmpd="sng">
                      <a:solidFill>
                        <a:srgbClr val="8EA9DB"/>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Avg</a:t>
                      </a:r>
                      <a:endParaRPr sz="1200" b="1">
                        <a:latin typeface="Times New Roman"/>
                        <a:ea typeface="Times New Roman"/>
                        <a:cs typeface="Times New Roman"/>
                        <a:sym typeface="Times New Roman"/>
                      </a:endParaRPr>
                    </a:p>
                    <a:p>
                      <a:pPr marL="0" lvl="0" indent="0" algn="ctr" rtl="0">
                        <a:spcBef>
                          <a:spcPts val="0"/>
                        </a:spcBef>
                        <a:spcAft>
                          <a:spcPts val="0"/>
                        </a:spcAft>
                        <a:buNone/>
                      </a:pPr>
                      <a:r>
                        <a:rPr lang="en" sz="1200" b="1">
                          <a:latin typeface="Times New Roman"/>
                          <a:ea typeface="Times New Roman"/>
                          <a:cs typeface="Times New Roman"/>
                          <a:sym typeface="Times New Roman"/>
                        </a:rPr>
                        <a:t>wind_dir</a:t>
                      </a:r>
                      <a:endParaRPr sz="1200" b="1">
                        <a:latin typeface="Times New Roman"/>
                        <a:ea typeface="Times New Roman"/>
                        <a:cs typeface="Times New Roman"/>
                        <a:sym typeface="Times New Roman"/>
                      </a:endParaRPr>
                    </a:p>
                  </a:txBody>
                  <a:tcPr marL="91425" marR="91425" marT="91425" marB="91425" anchor="ctr">
                    <a:lnB w="6250" cap="flat" cmpd="sng">
                      <a:solidFill>
                        <a:srgbClr val="8EA9DB"/>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Avg</a:t>
                      </a:r>
                      <a:endParaRPr sz="1200" b="1">
                        <a:latin typeface="Times New Roman"/>
                        <a:ea typeface="Times New Roman"/>
                        <a:cs typeface="Times New Roman"/>
                        <a:sym typeface="Times New Roman"/>
                      </a:endParaRPr>
                    </a:p>
                    <a:p>
                      <a:pPr marL="0" lvl="0" indent="0" algn="ctr" rtl="0">
                        <a:spcBef>
                          <a:spcPts val="0"/>
                        </a:spcBef>
                        <a:spcAft>
                          <a:spcPts val="0"/>
                        </a:spcAft>
                        <a:buNone/>
                      </a:pPr>
                      <a:r>
                        <a:rPr lang="en" sz="1200" b="1">
                          <a:latin typeface="Times New Roman"/>
                          <a:ea typeface="Times New Roman"/>
                          <a:cs typeface="Times New Roman"/>
                          <a:sym typeface="Times New Roman"/>
                        </a:rPr>
                        <a:t>wind_speed</a:t>
                      </a:r>
                      <a:endParaRPr sz="1200" b="1">
                        <a:latin typeface="Times New Roman"/>
                        <a:ea typeface="Times New Roman"/>
                        <a:cs typeface="Times New Roman"/>
                        <a:sym typeface="Times New Roman"/>
                      </a:endParaRPr>
                    </a:p>
                  </a:txBody>
                  <a:tcPr marL="91425" marR="91425" marT="91425" marB="91425" anchor="ctr">
                    <a:lnB w="6250" cap="flat" cmpd="sng">
                      <a:solidFill>
                        <a:srgbClr val="8EA9DB"/>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pot_evapot</a:t>
                      </a:r>
                      <a:endParaRPr sz="1200" b="1">
                        <a:latin typeface="Times New Roman"/>
                        <a:ea typeface="Times New Roman"/>
                        <a:cs typeface="Times New Roman"/>
                        <a:sym typeface="Times New Roman"/>
                      </a:endParaRPr>
                    </a:p>
                  </a:txBody>
                  <a:tcPr marL="91425" marR="91425" marT="91425" marB="91425" anchor="ctr">
                    <a:lnB w="6250" cap="flat" cmpd="sng">
                      <a:solidFill>
                        <a:srgbClr val="8EA9DB"/>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precip</a:t>
                      </a:r>
                      <a:endParaRPr sz="1200" b="1">
                        <a:latin typeface="Times New Roman"/>
                        <a:ea typeface="Times New Roman"/>
                        <a:cs typeface="Times New Roman"/>
                        <a:sym typeface="Times New Roman"/>
                      </a:endParaRPr>
                    </a:p>
                  </a:txBody>
                  <a:tcPr marL="91425" marR="91425" marT="91425" marB="91425" anchor="ctr">
                    <a:lnB w="6250" cap="flat" cmpd="sng">
                      <a:solidFill>
                        <a:srgbClr val="8EA9DB"/>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sol_rad</a:t>
                      </a:r>
                      <a:endParaRPr sz="1200" b="1">
                        <a:latin typeface="Times New Roman"/>
                        <a:ea typeface="Times New Roman"/>
                        <a:cs typeface="Times New Roman"/>
                        <a:sym typeface="Times New Roman"/>
                      </a:endParaRPr>
                    </a:p>
                  </a:txBody>
                  <a:tcPr marL="91425" marR="91425" marT="91425" marB="91425" anchor="ctr">
                    <a:lnB w="6250" cap="flat" cmpd="sng">
                      <a:solidFill>
                        <a:srgbClr val="8EA9DB"/>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669550">
                <a:tc>
                  <a:txBody>
                    <a:bodyPr/>
                    <a:lstStyle/>
                    <a:p>
                      <a:pPr marL="0" lvl="0" indent="0" algn="ctr" rtl="0">
                        <a:spcBef>
                          <a:spcPts val="0"/>
                        </a:spcBef>
                        <a:spcAft>
                          <a:spcPts val="0"/>
                        </a:spcAft>
                        <a:buNone/>
                      </a:pPr>
                      <a:r>
                        <a:rPr lang="en" sz="1200">
                          <a:latin typeface="Times New Roman"/>
                          <a:ea typeface="Times New Roman"/>
                          <a:cs typeface="Times New Roman"/>
                          <a:sym typeface="Times New Roman"/>
                        </a:rPr>
                        <a:t>4/1/2017 </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4/7/2017</a:t>
                      </a:r>
                      <a:endParaRPr sz="1200">
                        <a:latin typeface="Times New Roman"/>
                        <a:ea typeface="Times New Roman"/>
                        <a:cs typeface="Times New Roman"/>
                        <a:sym typeface="Times New Roman"/>
                      </a:endParaRPr>
                    </a:p>
                  </a:txBody>
                  <a:tcPr marL="91425" marR="91425" marT="91425" marB="91425" anchor="ctr">
                    <a:lnT w="6250" cap="flat" cmpd="sng">
                      <a:solidFill>
                        <a:srgbClr val="8EA9DB"/>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-0.04157</a:t>
                      </a:r>
                      <a:endParaRPr sz="1200">
                        <a:latin typeface="Times New Roman"/>
                        <a:ea typeface="Times New Roman"/>
                        <a:cs typeface="Times New Roman"/>
                        <a:sym typeface="Times New Roman"/>
                      </a:endParaRPr>
                    </a:p>
                  </a:txBody>
                  <a:tcPr marL="91425" marR="91425" marT="91425" marB="91425" anchor="ctr">
                    <a:lnT w="6250" cap="flat" cmpd="sng">
                      <a:solidFill>
                        <a:srgbClr val="8EA9DB"/>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91425" marR="91425" marT="91425" marB="91425" anchor="ctr">
                    <a:lnT w="6250" cap="flat" cmpd="sng">
                      <a:solidFill>
                        <a:srgbClr val="8EA9DB"/>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0.09353</a:t>
                      </a:r>
                      <a:endParaRPr sz="1200">
                        <a:latin typeface="Times New Roman"/>
                        <a:ea typeface="Times New Roman"/>
                        <a:cs typeface="Times New Roman"/>
                        <a:sym typeface="Times New Roman"/>
                      </a:endParaRPr>
                    </a:p>
                  </a:txBody>
                  <a:tcPr marL="91425" marR="91425" marT="91425" marB="91425" anchor="ctr">
                    <a:lnT w="6250" cap="flat" cmpd="sng">
                      <a:solidFill>
                        <a:srgbClr val="8EA9DB"/>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91425" marR="91425" marT="91425" marB="91425" anchor="ctr">
                    <a:lnT w="6250" cap="flat" cmpd="sng">
                      <a:solidFill>
                        <a:srgbClr val="8EA9DB"/>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0.06649</a:t>
                      </a:r>
                      <a:endParaRPr sz="1200">
                        <a:latin typeface="Times New Roman"/>
                        <a:ea typeface="Times New Roman"/>
                        <a:cs typeface="Times New Roman"/>
                        <a:sym typeface="Times New Roman"/>
                      </a:endParaRPr>
                    </a:p>
                  </a:txBody>
                  <a:tcPr marL="91425" marR="91425" marT="91425" marB="91425" anchor="ctr">
                    <a:lnT w="6250" cap="flat" cmpd="sng">
                      <a:solidFill>
                        <a:srgbClr val="8EA9DB"/>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91425" marR="91425" marT="91425" marB="91425" anchor="ctr">
                    <a:lnT w="6250" cap="flat" cmpd="sng">
                      <a:solidFill>
                        <a:srgbClr val="8EA9DB"/>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-0.02876</a:t>
                      </a:r>
                      <a:endParaRPr sz="1200">
                        <a:latin typeface="Times New Roman"/>
                        <a:ea typeface="Times New Roman"/>
                        <a:cs typeface="Times New Roman"/>
                        <a:sym typeface="Times New Roman"/>
                      </a:endParaRPr>
                    </a:p>
                  </a:txBody>
                  <a:tcPr marL="91425" marR="91425" marT="91425" marB="91425" anchor="ctr">
                    <a:lnT w="6250" cap="flat" cmpd="sng">
                      <a:solidFill>
                        <a:srgbClr val="8EA9DB"/>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0.03391</a:t>
                      </a:r>
                      <a:endParaRPr sz="1200">
                        <a:latin typeface="Times New Roman"/>
                        <a:ea typeface="Times New Roman"/>
                        <a:cs typeface="Times New Roman"/>
                        <a:sym typeface="Times New Roman"/>
                      </a:endParaRPr>
                    </a:p>
                  </a:txBody>
                  <a:tcPr marL="91425" marR="91425" marT="91425" marB="91425" anchor="ctr">
                    <a:lnT w="6250" cap="flat" cmpd="sng">
                      <a:solidFill>
                        <a:srgbClr val="8EA9DB"/>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0.00641</a:t>
                      </a:r>
                      <a:endParaRPr sz="1200">
                        <a:latin typeface="Times New Roman"/>
                        <a:ea typeface="Times New Roman"/>
                        <a:cs typeface="Times New Roman"/>
                        <a:sym typeface="Times New Roman"/>
                      </a:endParaRPr>
                    </a:p>
                  </a:txBody>
                  <a:tcPr marL="91425" marR="91425" marT="91425" marB="91425" anchor="ctr">
                    <a:lnT w="6250" cap="flat" cmpd="sng">
                      <a:solidFill>
                        <a:srgbClr val="8EA9DB"/>
                      </a:solidFill>
                      <a:prstDash val="solid"/>
                      <a:round/>
                      <a:headEnd type="none" w="sm" len="sm"/>
                      <a:tailEnd type="none" w="sm" len="sm"/>
                    </a:lnT>
                  </a:tcPr>
                </a:tc>
                <a:extLst>
                  <a:ext uri="{0D108BD9-81ED-4DB2-BD59-A6C34878D82A}">
                    <a16:rowId xmlns:a16="http://schemas.microsoft.com/office/drawing/2014/main" val="10001"/>
                  </a:ext>
                </a:extLst>
              </a:tr>
              <a:tr h="806950">
                <a:tc>
                  <a:txBody>
                    <a:bodyPr/>
                    <a:lstStyle/>
                    <a:p>
                      <a:pPr marL="0" lvl="0" indent="0" algn="ctr" rtl="0">
                        <a:spcBef>
                          <a:spcPts val="0"/>
                        </a:spcBef>
                        <a:spcAft>
                          <a:spcPts val="0"/>
                        </a:spcAft>
                        <a:buNone/>
                      </a:pPr>
                      <a:r>
                        <a:rPr lang="en" sz="1200">
                          <a:latin typeface="Times New Roman"/>
                          <a:ea typeface="Times New Roman"/>
                          <a:cs typeface="Times New Roman"/>
                          <a:sym typeface="Times New Roman"/>
                        </a:rPr>
                        <a:t>9/23/2017 -</a:t>
                      </a:r>
                      <a:endParaRPr sz="1200">
                        <a:latin typeface="Times New Roman"/>
                        <a:ea typeface="Times New Roman"/>
                        <a:cs typeface="Times New Roman"/>
                        <a:sym typeface="Times New Roman"/>
                      </a:endParaRPr>
                    </a:p>
                    <a:p>
                      <a:pPr marL="0" lvl="0" indent="0" algn="ctr" rtl="0">
                        <a:spcBef>
                          <a:spcPts val="0"/>
                        </a:spcBef>
                        <a:spcAft>
                          <a:spcPts val="0"/>
                        </a:spcAft>
                        <a:buNone/>
                      </a:pPr>
                      <a:r>
                        <a:rPr lang="en" sz="1200">
                          <a:latin typeface="Times New Roman"/>
                          <a:ea typeface="Times New Roman"/>
                          <a:cs typeface="Times New Roman"/>
                          <a:sym typeface="Times New Roman"/>
                        </a:rPr>
                        <a:t>9/29/2017</a:t>
                      </a:r>
                      <a:endParaRPr sz="1200">
                        <a:latin typeface="Times New Roman"/>
                        <a:ea typeface="Times New Roman"/>
                        <a:cs typeface="Times New Roman"/>
                        <a:sym typeface="Times New Roman"/>
                      </a:endParaRPr>
                    </a:p>
                  </a:txBody>
                  <a:tcPr marL="91425" marR="91425" marT="91425" marB="91425" anchor="ct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0.03911</a:t>
                      </a:r>
                      <a:endParaRPr sz="1200">
                        <a:latin typeface="Times New Roman"/>
                        <a:ea typeface="Times New Roman"/>
                        <a:cs typeface="Times New Roman"/>
                        <a:sym typeface="Times New Roman"/>
                      </a:endParaRPr>
                    </a:p>
                  </a:txBody>
                  <a:tcPr marL="91425" marR="91425" marT="91425" marB="91425" anchor="ct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-0.00117</a:t>
                      </a:r>
                      <a:endParaRPr sz="1200">
                        <a:latin typeface="Times New Roman"/>
                        <a:ea typeface="Times New Roman"/>
                        <a:cs typeface="Times New Roman"/>
                        <a:sym typeface="Times New Roman"/>
                      </a:endParaRPr>
                    </a:p>
                  </a:txBody>
                  <a:tcPr marL="91425" marR="91425" marT="91425" marB="91425" anchor="ct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91425" marR="91425" marT="91425" marB="91425" anchor="ct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91425" marR="91425" marT="91425" marB="91425" anchor="ct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0.03548</a:t>
                      </a:r>
                      <a:endParaRPr sz="1200">
                        <a:latin typeface="Times New Roman"/>
                        <a:ea typeface="Times New Roman"/>
                        <a:cs typeface="Times New Roman"/>
                        <a:sym typeface="Times New Roman"/>
                      </a:endParaRPr>
                    </a:p>
                  </a:txBody>
                  <a:tcPr marL="91425" marR="91425" marT="91425" marB="91425" anchor="ct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91425" marR="91425" marT="91425" marB="91425" anchor="ct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0.01041</a:t>
                      </a:r>
                      <a:endParaRPr sz="1200">
                        <a:latin typeface="Times New Roman"/>
                        <a:ea typeface="Times New Roman"/>
                        <a:cs typeface="Times New Roman"/>
                        <a:sym typeface="Times New Roman"/>
                      </a:endParaRPr>
                    </a:p>
                  </a:txBody>
                  <a:tcPr marL="91425" marR="91425" marT="91425" marB="91425" anchor="ct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0.06274</a:t>
                      </a:r>
                      <a:endParaRPr sz="1200">
                        <a:latin typeface="Times New Roman"/>
                        <a:ea typeface="Times New Roman"/>
                        <a:cs typeface="Times New Roman"/>
                        <a:sym typeface="Times New Roman"/>
                      </a:endParaRPr>
                    </a:p>
                  </a:txBody>
                  <a:tcPr marL="91425" marR="91425" marT="91425" marB="91425" anchor="ctr"/>
                </a:tc>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0.21716</a:t>
                      </a:r>
                      <a:endParaRPr sz="1200">
                        <a:latin typeface="Times New Roman"/>
                        <a:ea typeface="Times New Roman"/>
                        <a:cs typeface="Times New Roman"/>
                        <a:sym typeface="Times New Roman"/>
                      </a:endParaRPr>
                    </a:p>
                  </a:txBody>
                  <a:tcPr marL="91425" marR="91425" marT="91425" marB="91425"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5"/>
          <p:cNvSpPr txBox="1">
            <a:spLocks noGrp="1"/>
          </p:cNvSpPr>
          <p:nvPr>
            <p:ph type="title"/>
          </p:nvPr>
        </p:nvSpPr>
        <p:spPr>
          <a:xfrm>
            <a:off x="1297500" y="393750"/>
            <a:ext cx="7038900" cy="91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t>Recommendations for Monthly Land Management</a:t>
            </a:r>
            <a:endParaRPr sz="3000"/>
          </a:p>
        </p:txBody>
      </p:sp>
      <p:graphicFrame>
        <p:nvGraphicFramePr>
          <p:cNvPr id="204" name="Google Shape;204;p35"/>
          <p:cNvGraphicFramePr/>
          <p:nvPr/>
        </p:nvGraphicFramePr>
        <p:xfrm>
          <a:off x="588100" y="1677250"/>
          <a:ext cx="7967800" cy="2651645"/>
        </p:xfrm>
        <a:graphic>
          <a:graphicData uri="http://schemas.openxmlformats.org/drawingml/2006/table">
            <a:tbl>
              <a:tblPr>
                <a:noFill/>
                <a:tableStyleId>{FE41F3D6-FE35-4B2A-8140-A45B58EF2C2D}</a:tableStyleId>
              </a:tblPr>
              <a:tblGrid>
                <a:gridCol w="2256550">
                  <a:extLst>
                    <a:ext uri="{9D8B030D-6E8A-4147-A177-3AD203B41FA5}">
                      <a16:colId xmlns:a16="http://schemas.microsoft.com/office/drawing/2014/main" val="20000"/>
                    </a:ext>
                  </a:extLst>
                </a:gridCol>
                <a:gridCol w="3055325">
                  <a:extLst>
                    <a:ext uri="{9D8B030D-6E8A-4147-A177-3AD203B41FA5}">
                      <a16:colId xmlns:a16="http://schemas.microsoft.com/office/drawing/2014/main" val="20001"/>
                    </a:ext>
                  </a:extLst>
                </a:gridCol>
                <a:gridCol w="265592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800" b="1">
                          <a:latin typeface="Verdana"/>
                          <a:ea typeface="Verdana"/>
                          <a:cs typeface="Verdana"/>
                          <a:sym typeface="Verdana"/>
                        </a:rPr>
                        <a:t>Month</a:t>
                      </a:r>
                      <a:endParaRPr sz="1800" b="1">
                        <a:latin typeface="Verdana"/>
                        <a:ea typeface="Verdana"/>
                        <a:cs typeface="Verdana"/>
                        <a:sym typeface="Verdana"/>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800" b="1">
                          <a:latin typeface="Verdana"/>
                          <a:ea typeface="Verdana"/>
                          <a:cs typeface="Verdana"/>
                          <a:sym typeface="Verdana"/>
                        </a:rPr>
                        <a:t>Influential Variable</a:t>
                      </a:r>
                      <a:endParaRPr sz="1800" b="1">
                        <a:latin typeface="Verdana"/>
                        <a:ea typeface="Verdana"/>
                        <a:cs typeface="Verdana"/>
                        <a:sym typeface="Verdana"/>
                      </a:endParaRPr>
                    </a:p>
                  </a:txBody>
                  <a:tcPr marL="91425" marR="91425" marT="91425" marB="91425">
                    <a:solidFill>
                      <a:schemeClr val="accent5"/>
                    </a:solidFill>
                  </a:tcPr>
                </a:tc>
                <a:tc>
                  <a:txBody>
                    <a:bodyPr/>
                    <a:lstStyle/>
                    <a:p>
                      <a:pPr marL="0" lvl="0" indent="0" algn="l" rtl="0">
                        <a:spcBef>
                          <a:spcPts val="0"/>
                        </a:spcBef>
                        <a:spcAft>
                          <a:spcPts val="0"/>
                        </a:spcAft>
                        <a:buNone/>
                      </a:pPr>
                      <a:r>
                        <a:rPr lang="en" sz="1800" b="1">
                          <a:latin typeface="Verdana"/>
                          <a:ea typeface="Verdana"/>
                          <a:cs typeface="Verdana"/>
                          <a:sym typeface="Verdana"/>
                        </a:rPr>
                        <a:t>Recommendation</a:t>
                      </a:r>
                      <a:endParaRPr sz="1800" b="1">
                        <a:latin typeface="Verdana"/>
                        <a:ea typeface="Verdana"/>
                        <a:cs typeface="Verdana"/>
                        <a:sym typeface="Verdana"/>
                      </a:endParaRPr>
                    </a:p>
                  </a:txBody>
                  <a:tcPr marL="91425" marR="91425" marT="91425" marB="91425">
                    <a:solidFill>
                      <a:schemeClr val="accent5"/>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800">
                          <a:latin typeface="Verdana"/>
                          <a:ea typeface="Verdana"/>
                          <a:cs typeface="Verdana"/>
                          <a:sym typeface="Verdana"/>
                        </a:rPr>
                        <a:t>April</a:t>
                      </a:r>
                      <a:endParaRPr sz="1800">
                        <a:latin typeface="Verdana"/>
                        <a:ea typeface="Verdana"/>
                        <a:cs typeface="Verdana"/>
                        <a:sym typeface="Verdana"/>
                      </a:endParaRPr>
                    </a:p>
                  </a:txBody>
                  <a:tcPr marL="91425" marR="91425" marT="91425" marB="91425"/>
                </a:tc>
                <a:tc>
                  <a:txBody>
                    <a:bodyPr/>
                    <a:lstStyle/>
                    <a:p>
                      <a:pPr marL="0" lvl="0" indent="0" algn="l" rtl="0">
                        <a:spcBef>
                          <a:spcPts val="0"/>
                        </a:spcBef>
                        <a:spcAft>
                          <a:spcPts val="0"/>
                        </a:spcAft>
                        <a:buNone/>
                      </a:pPr>
                      <a:r>
                        <a:rPr lang="en" sz="1800">
                          <a:latin typeface="Verdana"/>
                          <a:ea typeface="Verdana"/>
                          <a:cs typeface="Verdana"/>
                          <a:sym typeface="Verdana"/>
                        </a:rPr>
                        <a:t>Precipitation (-)</a:t>
                      </a:r>
                      <a:endParaRPr sz="1800">
                        <a:latin typeface="Verdana"/>
                        <a:ea typeface="Verdana"/>
                        <a:cs typeface="Verdana"/>
                        <a:sym typeface="Verdana"/>
                      </a:endParaRPr>
                    </a:p>
                    <a:p>
                      <a:pPr marL="0" lvl="0" indent="0" algn="l" rtl="0">
                        <a:spcBef>
                          <a:spcPts val="0"/>
                        </a:spcBef>
                        <a:spcAft>
                          <a:spcPts val="0"/>
                        </a:spcAft>
                        <a:buNone/>
                      </a:pPr>
                      <a:endParaRPr sz="1800">
                        <a:latin typeface="Verdana"/>
                        <a:ea typeface="Verdana"/>
                        <a:cs typeface="Verdana"/>
                        <a:sym typeface="Verdana"/>
                      </a:endParaRPr>
                    </a:p>
                  </a:txBody>
                  <a:tcPr marL="91425" marR="91425" marT="91425" marB="91425"/>
                </a:tc>
                <a:tc>
                  <a:txBody>
                    <a:bodyPr/>
                    <a:lstStyle/>
                    <a:p>
                      <a:pPr marL="0" lvl="0" indent="0" algn="l" rtl="0">
                        <a:spcBef>
                          <a:spcPts val="0"/>
                        </a:spcBef>
                        <a:spcAft>
                          <a:spcPts val="0"/>
                        </a:spcAft>
                        <a:buNone/>
                      </a:pPr>
                      <a:r>
                        <a:rPr lang="en" sz="1800">
                          <a:latin typeface="Verdana"/>
                          <a:ea typeface="Verdana"/>
                          <a:cs typeface="Verdana"/>
                          <a:sym typeface="Verdana"/>
                        </a:rPr>
                        <a:t>Decrease artificial irrigation</a:t>
                      </a:r>
                      <a:endParaRPr sz="1800">
                        <a:latin typeface="Verdana"/>
                        <a:ea typeface="Verdana"/>
                        <a:cs typeface="Verdana"/>
                        <a:sym typeface="Verdana"/>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800">
                          <a:latin typeface="Verdana"/>
                          <a:ea typeface="Verdana"/>
                          <a:cs typeface="Verdana"/>
                          <a:sym typeface="Verdana"/>
                        </a:rPr>
                        <a:t>June</a:t>
                      </a:r>
                      <a:endParaRPr sz="1800">
                        <a:latin typeface="Verdana"/>
                        <a:ea typeface="Verdana"/>
                        <a:cs typeface="Verdana"/>
                        <a:sym typeface="Verdana"/>
                      </a:endParaRPr>
                    </a:p>
                  </a:txBody>
                  <a:tcPr marL="91425" marR="91425" marT="91425" marB="91425"/>
                </a:tc>
                <a:tc>
                  <a:txBody>
                    <a:bodyPr/>
                    <a:lstStyle/>
                    <a:p>
                      <a:pPr marL="457200" lvl="0" indent="-342900" algn="l" rtl="0">
                        <a:spcBef>
                          <a:spcPts val="0"/>
                        </a:spcBef>
                        <a:spcAft>
                          <a:spcPts val="0"/>
                        </a:spcAft>
                        <a:buSzPts val="1800"/>
                        <a:buFont typeface="Verdana"/>
                        <a:buChar char="●"/>
                      </a:pPr>
                      <a:r>
                        <a:rPr lang="en" sz="1800">
                          <a:latin typeface="Verdana"/>
                          <a:ea typeface="Verdana"/>
                          <a:cs typeface="Verdana"/>
                          <a:sym typeface="Verdana"/>
                        </a:rPr>
                        <a:t>Precipitation (+)</a:t>
                      </a:r>
                      <a:endParaRPr sz="1800">
                        <a:latin typeface="Verdana"/>
                        <a:ea typeface="Verdana"/>
                        <a:cs typeface="Verdana"/>
                        <a:sym typeface="Verdana"/>
                      </a:endParaRPr>
                    </a:p>
                    <a:p>
                      <a:pPr marL="457200" lvl="0" indent="-342900" algn="l" rtl="0">
                        <a:spcBef>
                          <a:spcPts val="0"/>
                        </a:spcBef>
                        <a:spcAft>
                          <a:spcPts val="0"/>
                        </a:spcAft>
                        <a:buClr>
                          <a:schemeClr val="dk1"/>
                        </a:buClr>
                        <a:buSzPts val="1800"/>
                        <a:buFont typeface="Verdana"/>
                        <a:buChar char="●"/>
                      </a:pPr>
                      <a:r>
                        <a:rPr lang="en" sz="1800">
                          <a:solidFill>
                            <a:schemeClr val="dk1"/>
                          </a:solidFill>
                          <a:latin typeface="Verdana"/>
                          <a:ea typeface="Verdana"/>
                          <a:cs typeface="Verdana"/>
                          <a:sym typeface="Verdana"/>
                        </a:rPr>
                        <a:t>Wind direction (-)</a:t>
                      </a:r>
                      <a:endParaRPr sz="1800">
                        <a:latin typeface="Verdana"/>
                        <a:ea typeface="Verdana"/>
                        <a:cs typeface="Verdana"/>
                        <a:sym typeface="Verdana"/>
                      </a:endParaRPr>
                    </a:p>
                  </a:txBody>
                  <a:tcPr marL="91425" marR="91425" marT="91425" marB="91425"/>
                </a:tc>
                <a:tc>
                  <a:txBody>
                    <a:bodyPr/>
                    <a:lstStyle/>
                    <a:p>
                      <a:pPr marL="457200" lvl="0" indent="-342900" algn="l" rtl="0">
                        <a:spcBef>
                          <a:spcPts val="0"/>
                        </a:spcBef>
                        <a:spcAft>
                          <a:spcPts val="0"/>
                        </a:spcAft>
                        <a:buSzPts val="1800"/>
                        <a:buFont typeface="Verdana"/>
                        <a:buChar char="●"/>
                      </a:pPr>
                      <a:r>
                        <a:rPr lang="en" sz="1800">
                          <a:latin typeface="Verdana"/>
                          <a:ea typeface="Verdana"/>
                          <a:cs typeface="Verdana"/>
                          <a:sym typeface="Verdana"/>
                        </a:rPr>
                        <a:t>Increase artificial irrigation </a:t>
                      </a:r>
                      <a:endParaRPr sz="1800">
                        <a:latin typeface="Verdana"/>
                        <a:ea typeface="Verdana"/>
                        <a:cs typeface="Verdana"/>
                        <a:sym typeface="Verdana"/>
                      </a:endParaRPr>
                    </a:p>
                    <a:p>
                      <a:pPr marL="457200" lvl="0" indent="-342900" algn="l" rtl="0">
                        <a:spcBef>
                          <a:spcPts val="0"/>
                        </a:spcBef>
                        <a:spcAft>
                          <a:spcPts val="0"/>
                        </a:spcAft>
                        <a:buSzPts val="1800"/>
                        <a:buFont typeface="Verdana"/>
                        <a:buChar char="●"/>
                      </a:pPr>
                      <a:r>
                        <a:rPr lang="en" sz="1800">
                          <a:solidFill>
                            <a:schemeClr val="dk1"/>
                          </a:solidFill>
                          <a:latin typeface="Verdana"/>
                          <a:ea typeface="Verdana"/>
                          <a:cs typeface="Verdana"/>
                          <a:sym typeface="Verdana"/>
                        </a:rPr>
                        <a:t>Wind screens</a:t>
                      </a:r>
                      <a:endParaRPr sz="1800">
                        <a:latin typeface="Verdana"/>
                        <a:ea typeface="Verdana"/>
                        <a:cs typeface="Verdana"/>
                        <a:sym typeface="Verdana"/>
                      </a:endParaRPr>
                    </a:p>
                  </a:txBody>
                  <a:tcPr marL="91425" marR="91425" marT="91425" marB="91425"/>
                </a:tc>
                <a:extLst>
                  <a:ext uri="{0D108BD9-81ED-4DB2-BD59-A6C34878D82A}">
                    <a16:rowId xmlns:a16="http://schemas.microsoft.com/office/drawing/2014/main" val="10002"/>
                  </a:ext>
                </a:extLst>
              </a:tr>
              <a:tr h="457175">
                <a:tc>
                  <a:txBody>
                    <a:bodyPr/>
                    <a:lstStyle/>
                    <a:p>
                      <a:pPr marL="0" lvl="0" indent="0" algn="l" rtl="0">
                        <a:spcBef>
                          <a:spcPts val="0"/>
                        </a:spcBef>
                        <a:spcAft>
                          <a:spcPts val="0"/>
                        </a:spcAft>
                        <a:buNone/>
                      </a:pPr>
                      <a:r>
                        <a:rPr lang="en" sz="1800">
                          <a:latin typeface="Verdana"/>
                          <a:ea typeface="Verdana"/>
                          <a:cs typeface="Verdana"/>
                          <a:sym typeface="Verdana"/>
                        </a:rPr>
                        <a:t>August</a:t>
                      </a:r>
                      <a:endParaRPr sz="1800">
                        <a:latin typeface="Verdana"/>
                        <a:ea typeface="Verdana"/>
                        <a:cs typeface="Verdana"/>
                        <a:sym typeface="Verdana"/>
                      </a:endParaRPr>
                    </a:p>
                  </a:txBody>
                  <a:tcPr marL="91425" marR="91425" marT="91425" marB="91425"/>
                </a:tc>
                <a:tc>
                  <a:txBody>
                    <a:bodyPr/>
                    <a:lstStyle/>
                    <a:p>
                      <a:pPr marL="0" lvl="0" indent="0" algn="l" rtl="0">
                        <a:spcBef>
                          <a:spcPts val="0"/>
                        </a:spcBef>
                        <a:spcAft>
                          <a:spcPts val="0"/>
                        </a:spcAft>
                        <a:buNone/>
                      </a:pPr>
                      <a:r>
                        <a:rPr lang="en" sz="1800">
                          <a:latin typeface="Verdana"/>
                          <a:ea typeface="Verdana"/>
                          <a:cs typeface="Verdana"/>
                          <a:sym typeface="Verdana"/>
                        </a:rPr>
                        <a:t>Air temperature (-)</a:t>
                      </a:r>
                      <a:endParaRPr sz="1800">
                        <a:latin typeface="Verdana"/>
                        <a:ea typeface="Verdana"/>
                        <a:cs typeface="Verdana"/>
                        <a:sym typeface="Verdana"/>
                      </a:endParaRPr>
                    </a:p>
                  </a:txBody>
                  <a:tcPr marL="91425" marR="91425" marT="91425" marB="91425"/>
                </a:tc>
                <a:tc>
                  <a:txBody>
                    <a:bodyPr/>
                    <a:lstStyle/>
                    <a:p>
                      <a:pPr marL="0" lvl="0" indent="0" algn="l" rtl="0">
                        <a:spcBef>
                          <a:spcPts val="0"/>
                        </a:spcBef>
                        <a:spcAft>
                          <a:spcPts val="0"/>
                        </a:spcAft>
                        <a:buNone/>
                      </a:pPr>
                      <a:r>
                        <a:rPr lang="en" sz="1800">
                          <a:latin typeface="Verdana"/>
                          <a:ea typeface="Verdana"/>
                          <a:cs typeface="Verdana"/>
                          <a:sym typeface="Verdana"/>
                        </a:rPr>
                        <a:t>Cooling mist</a:t>
                      </a:r>
                      <a:endParaRPr sz="1800">
                        <a:latin typeface="Verdana"/>
                        <a:ea typeface="Verdana"/>
                        <a:cs typeface="Verdana"/>
                        <a:sym typeface="Verdana"/>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6"/>
          <p:cNvSpPr txBox="1">
            <a:spLocks noGrp="1"/>
          </p:cNvSpPr>
          <p:nvPr>
            <p:ph type="title"/>
          </p:nvPr>
        </p:nvSpPr>
        <p:spPr>
          <a:xfrm>
            <a:off x="1297500" y="393750"/>
            <a:ext cx="7038900" cy="91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t>Next Steps</a:t>
            </a:r>
            <a:endParaRPr sz="3000"/>
          </a:p>
        </p:txBody>
      </p:sp>
      <p:sp>
        <p:nvSpPr>
          <p:cNvPr id="210" name="Google Shape;210;p36"/>
          <p:cNvSpPr txBox="1">
            <a:spLocks noGrp="1"/>
          </p:cNvSpPr>
          <p:nvPr>
            <p:ph type="body" idx="1"/>
          </p:nvPr>
        </p:nvSpPr>
        <p:spPr>
          <a:xfrm>
            <a:off x="1297500" y="1307850"/>
            <a:ext cx="7038900" cy="29112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sz="1800"/>
              <a:t>Fine tune the model - not exactly fit for predictive modeling</a:t>
            </a:r>
            <a:endParaRPr sz="1800"/>
          </a:p>
          <a:p>
            <a:pPr marL="914400" lvl="1" indent="-342900" algn="l" rtl="0">
              <a:spcBef>
                <a:spcPts val="0"/>
              </a:spcBef>
              <a:spcAft>
                <a:spcPts val="0"/>
              </a:spcAft>
              <a:buSzPts val="1800"/>
              <a:buChar char="○"/>
            </a:pPr>
            <a:r>
              <a:rPr lang="en" sz="1800"/>
              <a:t>Looked at the values of the coefficients</a:t>
            </a:r>
            <a:endParaRPr sz="1800"/>
          </a:p>
          <a:p>
            <a:pPr marL="0" lvl="0" indent="0" algn="l" rtl="0">
              <a:spcBef>
                <a:spcPts val="500"/>
              </a:spcBef>
              <a:spcAft>
                <a:spcPts val="0"/>
              </a:spcAft>
              <a:buNone/>
            </a:pPr>
            <a:endParaRPr sz="1800"/>
          </a:p>
          <a:p>
            <a:pPr marL="457200" lvl="0" indent="-342900" algn="l" rtl="0">
              <a:spcBef>
                <a:spcPts val="500"/>
              </a:spcBef>
              <a:spcAft>
                <a:spcPts val="0"/>
              </a:spcAft>
              <a:buSzPts val="1800"/>
              <a:buChar char="●"/>
            </a:pPr>
            <a:r>
              <a:rPr lang="en" sz="1800"/>
              <a:t>We were tasked with finding influential information, not to do full predictive modeling </a:t>
            </a:r>
            <a:endParaRPr sz="1800"/>
          </a:p>
          <a:p>
            <a:pPr marL="914400" lvl="1" indent="-342900" algn="l" rtl="0">
              <a:spcBef>
                <a:spcPts val="0"/>
              </a:spcBef>
              <a:spcAft>
                <a:spcPts val="0"/>
              </a:spcAft>
              <a:buSzPts val="1800"/>
              <a:buChar char="○"/>
            </a:pPr>
            <a:r>
              <a:rPr lang="en" sz="1800"/>
              <a:t>Making a more efficient model may be a good next step</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1297500" y="393750"/>
            <a:ext cx="7038900" cy="91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t>Challenges</a:t>
            </a:r>
            <a:endParaRPr sz="3000"/>
          </a:p>
        </p:txBody>
      </p:sp>
      <p:sp>
        <p:nvSpPr>
          <p:cNvPr id="216" name="Google Shape;216;p37"/>
          <p:cNvSpPr txBox="1">
            <a:spLocks noGrp="1"/>
          </p:cNvSpPr>
          <p:nvPr>
            <p:ph type="body" idx="1"/>
          </p:nvPr>
        </p:nvSpPr>
        <p:spPr>
          <a:xfrm>
            <a:off x="1297500" y="1116150"/>
            <a:ext cx="7038900" cy="3250800"/>
          </a:xfrm>
          <a:prstGeom prst="rect">
            <a:avLst/>
          </a:prstGeom>
        </p:spPr>
        <p:txBody>
          <a:bodyPr spcFirstLastPara="1" wrap="square" lIns="0" tIns="0" rIns="0" bIns="0" anchor="t" anchorCtr="0">
            <a:noAutofit/>
          </a:bodyPr>
          <a:lstStyle/>
          <a:p>
            <a:pPr marL="457200" lvl="0" indent="-342900" algn="l" rtl="0">
              <a:spcBef>
                <a:spcPts val="0"/>
              </a:spcBef>
              <a:spcAft>
                <a:spcPts val="0"/>
              </a:spcAft>
              <a:buClr>
                <a:schemeClr val="dk1"/>
              </a:buClr>
              <a:buSzPts val="1800"/>
              <a:buChar char="●"/>
            </a:pPr>
            <a:r>
              <a:rPr lang="en" sz="1800"/>
              <a:t>It is hard to recommend solutions based on only one year of data as we don’t have data to compare it to</a:t>
            </a:r>
            <a:endParaRPr sz="1800"/>
          </a:p>
          <a:p>
            <a:pPr marL="0" lvl="0" indent="0" algn="l" rtl="0">
              <a:spcBef>
                <a:spcPts val="500"/>
              </a:spcBef>
              <a:spcAft>
                <a:spcPts val="0"/>
              </a:spcAft>
              <a:buNone/>
            </a:pPr>
            <a:endParaRPr sz="1800"/>
          </a:p>
          <a:p>
            <a:pPr marL="457200" lvl="0" indent="-342900" algn="l" rtl="0">
              <a:spcBef>
                <a:spcPts val="500"/>
              </a:spcBef>
              <a:spcAft>
                <a:spcPts val="0"/>
              </a:spcAft>
              <a:buClr>
                <a:schemeClr val="dk1"/>
              </a:buClr>
              <a:buSzPts val="1800"/>
              <a:buChar char="●"/>
            </a:pPr>
            <a:r>
              <a:rPr lang="en" sz="1800"/>
              <a:t>Trying to provide time/weather based solutions without a good basis of annual comparison is quite difficult as we focused on the significance of the variables themselves</a:t>
            </a:r>
            <a:endParaRPr sz="1800"/>
          </a:p>
          <a:p>
            <a:pPr marL="0" lvl="0" indent="0" algn="l" rtl="0">
              <a:spcBef>
                <a:spcPts val="500"/>
              </a:spcBef>
              <a:spcAft>
                <a:spcPts val="0"/>
              </a:spcAft>
              <a:buNone/>
            </a:pPr>
            <a:endParaRPr sz="1800"/>
          </a:p>
          <a:p>
            <a:pPr marL="457200" lvl="0" indent="-342900" algn="l" rtl="0">
              <a:spcBef>
                <a:spcPts val="500"/>
              </a:spcBef>
              <a:spcAft>
                <a:spcPts val="0"/>
              </a:spcAft>
              <a:buSzPts val="1800"/>
              <a:buChar char="●"/>
            </a:pPr>
            <a:r>
              <a:rPr lang="en" sz="1800"/>
              <a:t>Another limitation is that some weather factors are beyond our control / don’t have practical ways to account for these weather changes - no artificial method to control them</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0"/>
          <p:cNvSpPr txBox="1">
            <a:spLocks noGrp="1"/>
          </p:cNvSpPr>
          <p:nvPr>
            <p:ph type="title"/>
          </p:nvPr>
        </p:nvSpPr>
        <p:spPr>
          <a:xfrm>
            <a:off x="1297500" y="393750"/>
            <a:ext cx="7038900" cy="585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t>Objective and Methodology</a:t>
            </a:r>
            <a:endParaRPr sz="3000"/>
          </a:p>
        </p:txBody>
      </p:sp>
      <p:sp>
        <p:nvSpPr>
          <p:cNvPr id="95" name="Google Shape;95;p20"/>
          <p:cNvSpPr txBox="1">
            <a:spLocks noGrp="1"/>
          </p:cNvSpPr>
          <p:nvPr>
            <p:ph type="body" idx="1"/>
          </p:nvPr>
        </p:nvSpPr>
        <p:spPr>
          <a:xfrm>
            <a:off x="1297500" y="1083550"/>
            <a:ext cx="7038900" cy="3173400"/>
          </a:xfrm>
          <a:prstGeom prst="rect">
            <a:avLst/>
          </a:prstGeom>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Char char="●"/>
            </a:pPr>
            <a:r>
              <a:rPr lang="en" sz="1800"/>
              <a:t>To find out significant biophysical properties that affect crop yields in various climate locations in Illinois in 2017</a:t>
            </a:r>
            <a:endParaRPr sz="1800"/>
          </a:p>
          <a:p>
            <a:pPr marL="0" lvl="0" indent="0" algn="l" rtl="0">
              <a:lnSpc>
                <a:spcPct val="100000"/>
              </a:lnSpc>
              <a:spcBef>
                <a:spcPts val="500"/>
              </a:spcBef>
              <a:spcAft>
                <a:spcPts val="0"/>
              </a:spcAft>
              <a:buNone/>
            </a:pPr>
            <a:endParaRPr sz="1800"/>
          </a:p>
          <a:p>
            <a:pPr marL="457200" lvl="0" indent="-342900" algn="l" rtl="0">
              <a:lnSpc>
                <a:spcPct val="100000"/>
              </a:lnSpc>
              <a:spcBef>
                <a:spcPts val="500"/>
              </a:spcBef>
              <a:spcAft>
                <a:spcPts val="0"/>
              </a:spcAft>
              <a:buSzPts val="1800"/>
              <a:buChar char="●"/>
            </a:pPr>
            <a:r>
              <a:rPr lang="en" sz="1800"/>
              <a:t>Offer insights to customers about weather patterns to influence land management decisions</a:t>
            </a:r>
            <a:endParaRPr sz="1800"/>
          </a:p>
          <a:p>
            <a:pPr marL="0" lvl="0" indent="0" algn="l" rtl="0">
              <a:lnSpc>
                <a:spcPct val="100000"/>
              </a:lnSpc>
              <a:spcBef>
                <a:spcPts val="500"/>
              </a:spcBef>
              <a:spcAft>
                <a:spcPts val="0"/>
              </a:spcAft>
              <a:buNone/>
            </a:pPr>
            <a:endParaRPr sz="1800"/>
          </a:p>
          <a:p>
            <a:pPr marL="457200" lvl="0" indent="-342900" algn="l" rtl="0">
              <a:lnSpc>
                <a:spcPct val="100000"/>
              </a:lnSpc>
              <a:spcBef>
                <a:spcPts val="500"/>
              </a:spcBef>
              <a:spcAft>
                <a:spcPts val="0"/>
              </a:spcAft>
              <a:buSzPts val="1800"/>
              <a:buChar char="●"/>
            </a:pPr>
            <a:r>
              <a:rPr lang="en" sz="1800"/>
              <a:t>Apply various types of analysis on our data including PCA, cluster analysis, and some penalized regression modeling</a:t>
            </a:r>
            <a:endParaRPr sz="1800"/>
          </a:p>
          <a:p>
            <a:pPr marL="0" lvl="0" indent="0" algn="l" rtl="0">
              <a:spcBef>
                <a:spcPts val="500"/>
              </a:spcBef>
              <a:spcAft>
                <a:spcPts val="500"/>
              </a:spcAft>
              <a:buNone/>
            </a:pP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8"/>
          <p:cNvSpPr txBox="1">
            <a:spLocks noGrp="1"/>
          </p:cNvSpPr>
          <p:nvPr>
            <p:ph type="title"/>
          </p:nvPr>
        </p:nvSpPr>
        <p:spPr>
          <a:xfrm>
            <a:off x="1297500" y="393750"/>
            <a:ext cx="7038900" cy="91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t>Conclusion</a:t>
            </a:r>
            <a:endParaRPr sz="3000"/>
          </a:p>
        </p:txBody>
      </p:sp>
      <p:sp>
        <p:nvSpPr>
          <p:cNvPr id="222" name="Google Shape;222;p38"/>
          <p:cNvSpPr txBox="1">
            <a:spLocks noGrp="1"/>
          </p:cNvSpPr>
          <p:nvPr>
            <p:ph type="body" idx="1"/>
          </p:nvPr>
        </p:nvSpPr>
        <p:spPr>
          <a:xfrm>
            <a:off x="1297500" y="1176600"/>
            <a:ext cx="6753600" cy="2911200"/>
          </a:xfrm>
          <a:prstGeom prst="rect">
            <a:avLst/>
          </a:prstGeom>
        </p:spPr>
        <p:txBody>
          <a:bodyPr spcFirstLastPara="1" wrap="square" lIns="0" tIns="0" rIns="0" bIns="0" anchor="t" anchorCtr="0">
            <a:noAutofit/>
          </a:bodyPr>
          <a:lstStyle/>
          <a:p>
            <a:pPr marL="457200" lvl="0" indent="-342900" algn="l" rtl="0">
              <a:spcBef>
                <a:spcPts val="0"/>
              </a:spcBef>
              <a:spcAft>
                <a:spcPts val="0"/>
              </a:spcAft>
              <a:buClr>
                <a:schemeClr val="dk1"/>
              </a:buClr>
              <a:buSzPts val="1800"/>
              <a:buChar char="●"/>
            </a:pPr>
            <a:r>
              <a:rPr lang="en" sz="1800"/>
              <a:t>It is a good idea for determining yield impacts based on weather patterns, but there are limitations </a:t>
            </a:r>
            <a:endParaRPr sz="1800"/>
          </a:p>
          <a:p>
            <a:pPr marL="457200" lvl="0" indent="0" algn="l" rtl="0">
              <a:spcBef>
                <a:spcPts val="500"/>
              </a:spcBef>
              <a:spcAft>
                <a:spcPts val="0"/>
              </a:spcAft>
              <a:buNone/>
            </a:pPr>
            <a:endParaRPr sz="1800"/>
          </a:p>
          <a:p>
            <a:pPr marL="457200" lvl="0" indent="-342900" algn="l" rtl="0">
              <a:spcBef>
                <a:spcPts val="500"/>
              </a:spcBef>
              <a:spcAft>
                <a:spcPts val="0"/>
              </a:spcAft>
              <a:buClr>
                <a:schemeClr val="dk1"/>
              </a:buClr>
              <a:buSzPts val="1800"/>
              <a:buChar char="●"/>
            </a:pPr>
            <a:r>
              <a:rPr lang="en" sz="1800"/>
              <a:t>We are able to make suggestions to assist in land management decisions. Customers can use this information to decide whether to introduce artificial irrigation or to adopt new technologies in Illinois if weather patterns continue to change</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9"/>
          <p:cNvSpPr txBox="1">
            <a:spLocks noGrp="1"/>
          </p:cNvSpPr>
          <p:nvPr>
            <p:ph type="title"/>
          </p:nvPr>
        </p:nvSpPr>
        <p:spPr>
          <a:xfrm>
            <a:off x="570050" y="2147550"/>
            <a:ext cx="6263100" cy="84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a:t>Thank you!</a:t>
            </a:r>
            <a:endParaRPr sz="6000"/>
          </a:p>
        </p:txBody>
      </p:sp>
      <p:sp>
        <p:nvSpPr>
          <p:cNvPr id="228" name="Google Shape;228;p39"/>
          <p:cNvSpPr txBox="1"/>
          <p:nvPr/>
        </p:nvSpPr>
        <p:spPr>
          <a:xfrm>
            <a:off x="570050" y="3203850"/>
            <a:ext cx="3471900" cy="8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DE00"/>
                </a:solidFill>
              </a:rPr>
              <a:t>Any Questions?</a:t>
            </a:r>
            <a:endParaRPr sz="3000">
              <a:solidFill>
                <a:srgbClr val="FFDE00"/>
              </a:solidFill>
            </a:endParaRPr>
          </a:p>
          <a:p>
            <a:pPr marL="0" lvl="0" indent="0" algn="l" rtl="0">
              <a:spcBef>
                <a:spcPts val="0"/>
              </a:spcBef>
              <a:spcAft>
                <a:spcPts val="0"/>
              </a:spcAft>
              <a:buNone/>
            </a:pPr>
            <a:endParaRPr sz="2400">
              <a:solidFill>
                <a:srgbClr val="FFDE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0"/>
          <p:cNvSpPr txBox="1">
            <a:spLocks noGrp="1"/>
          </p:cNvSpPr>
          <p:nvPr>
            <p:ph type="body" idx="1"/>
          </p:nvPr>
        </p:nvSpPr>
        <p:spPr>
          <a:xfrm>
            <a:off x="394200" y="2011850"/>
            <a:ext cx="8510400" cy="1760100"/>
          </a:xfrm>
          <a:prstGeom prst="rect">
            <a:avLst/>
          </a:prstGeom>
        </p:spPr>
        <p:txBody>
          <a:bodyPr spcFirstLastPara="1" wrap="square" lIns="0" tIns="0" rIns="0" bIns="0" anchor="t" anchorCtr="0">
            <a:noAutofit/>
          </a:bodyPr>
          <a:lstStyle/>
          <a:p>
            <a:pPr marL="0" lvl="0" indent="0" algn="l" rtl="0">
              <a:spcBef>
                <a:spcPts val="0"/>
              </a:spcBef>
              <a:spcAft>
                <a:spcPts val="700"/>
              </a:spcAft>
              <a:buNone/>
            </a:pPr>
            <a:r>
              <a:rPr lang="en" sz="4800">
                <a:solidFill>
                  <a:srgbClr val="FFDE00"/>
                </a:solidFill>
              </a:rPr>
              <a:t>Any vacancies?</a:t>
            </a:r>
            <a:endParaRPr sz="4800">
              <a:solidFill>
                <a:srgbClr val="FFDE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1"/>
          <p:cNvSpPr txBox="1">
            <a:spLocks noGrp="1"/>
          </p:cNvSpPr>
          <p:nvPr>
            <p:ph type="title"/>
          </p:nvPr>
        </p:nvSpPr>
        <p:spPr>
          <a:xfrm>
            <a:off x="1297500" y="393750"/>
            <a:ext cx="7038900" cy="91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t>Questions to address in analysis</a:t>
            </a:r>
            <a:endParaRPr sz="3000"/>
          </a:p>
        </p:txBody>
      </p:sp>
      <p:sp>
        <p:nvSpPr>
          <p:cNvPr id="239" name="Google Shape;239;p41"/>
          <p:cNvSpPr txBox="1">
            <a:spLocks noGrp="1"/>
          </p:cNvSpPr>
          <p:nvPr>
            <p:ph type="body" idx="1"/>
          </p:nvPr>
        </p:nvSpPr>
        <p:spPr>
          <a:xfrm>
            <a:off x="229600" y="1407425"/>
            <a:ext cx="8956500" cy="34824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t>1) What does a representative week look like for different weather variables? Pick different weeks</a:t>
            </a:r>
            <a:endParaRPr sz="1200"/>
          </a:p>
          <a:p>
            <a:pPr marL="0" lvl="0" indent="0" algn="l" rtl="0">
              <a:spcBef>
                <a:spcPts val="500"/>
              </a:spcBef>
              <a:spcAft>
                <a:spcPts val="0"/>
              </a:spcAft>
              <a:buClr>
                <a:schemeClr val="dk1"/>
              </a:buClr>
              <a:buSzPts val="1100"/>
              <a:buFont typeface="Arial"/>
              <a:buNone/>
            </a:pPr>
            <a:r>
              <a:rPr lang="en" sz="1200"/>
              <a:t>based on different patterns such as precipitation, etc, and provide some statistical information</a:t>
            </a:r>
            <a:endParaRPr sz="1200"/>
          </a:p>
          <a:p>
            <a:pPr marL="0" lvl="0" indent="0" algn="l" rtl="0">
              <a:spcBef>
                <a:spcPts val="500"/>
              </a:spcBef>
              <a:spcAft>
                <a:spcPts val="0"/>
              </a:spcAft>
              <a:buClr>
                <a:schemeClr val="dk1"/>
              </a:buClr>
              <a:buSzPts val="1100"/>
              <a:buFont typeface="Arial"/>
              <a:buNone/>
            </a:pPr>
            <a:r>
              <a:rPr lang="en" sz="1200"/>
              <a:t>regarding those variables. How could this potentially help with forecasting information for growers?</a:t>
            </a:r>
            <a:endParaRPr sz="1200"/>
          </a:p>
          <a:p>
            <a:pPr marL="0" lvl="0" indent="0" algn="l" rtl="0">
              <a:spcBef>
                <a:spcPts val="500"/>
              </a:spcBef>
              <a:spcAft>
                <a:spcPts val="0"/>
              </a:spcAft>
              <a:buClr>
                <a:schemeClr val="dk1"/>
              </a:buClr>
              <a:buSzPts val="1100"/>
              <a:buFont typeface="Arial"/>
              <a:buNone/>
            </a:pPr>
            <a:r>
              <a:rPr lang="en" sz="1200"/>
              <a:t>a. Evaluating weeks would also lend itself well to an opportunity to communicate statistical</a:t>
            </a:r>
            <a:endParaRPr sz="1200"/>
          </a:p>
          <a:p>
            <a:pPr marL="0" lvl="0" indent="0" algn="l" rtl="0">
              <a:spcBef>
                <a:spcPts val="500"/>
              </a:spcBef>
              <a:spcAft>
                <a:spcPts val="0"/>
              </a:spcAft>
              <a:buClr>
                <a:schemeClr val="dk1"/>
              </a:buClr>
              <a:buSzPts val="1100"/>
              <a:buFont typeface="Arial"/>
              <a:buNone/>
            </a:pPr>
            <a:r>
              <a:rPr lang="en" sz="1200"/>
              <a:t>results that people relate to and could potentially provide a good story of why it’s important.</a:t>
            </a:r>
            <a:endParaRPr sz="1200"/>
          </a:p>
          <a:p>
            <a:pPr marL="0" lvl="0" indent="0" algn="l" rtl="0">
              <a:spcBef>
                <a:spcPts val="500"/>
              </a:spcBef>
              <a:spcAft>
                <a:spcPts val="0"/>
              </a:spcAft>
              <a:buClr>
                <a:schemeClr val="dk1"/>
              </a:buClr>
              <a:buSzPts val="1100"/>
              <a:buFont typeface="Arial"/>
              <a:buNone/>
            </a:pPr>
            <a:r>
              <a:rPr lang="en" sz="1200"/>
              <a:t>2) Is it possible, or wise, to evaluate weather data based on clusters rather than in time series? How</a:t>
            </a:r>
            <a:endParaRPr sz="1200"/>
          </a:p>
          <a:p>
            <a:pPr marL="0" lvl="0" indent="0" algn="l" rtl="0">
              <a:spcBef>
                <a:spcPts val="500"/>
              </a:spcBef>
              <a:spcAft>
                <a:spcPts val="0"/>
              </a:spcAft>
              <a:buClr>
                <a:schemeClr val="dk1"/>
              </a:buClr>
              <a:buSzPts val="1100"/>
              <a:buFont typeface="Arial"/>
              <a:buNone/>
            </a:pPr>
            <a:r>
              <a:rPr lang="en" sz="1200"/>
              <a:t>does removing the time series aspect of weather information impact the physical environment? The</a:t>
            </a:r>
            <a:endParaRPr sz="1200"/>
          </a:p>
          <a:p>
            <a:pPr marL="0" lvl="0" indent="0" algn="l" rtl="0">
              <a:spcBef>
                <a:spcPts val="500"/>
              </a:spcBef>
              <a:spcAft>
                <a:spcPts val="0"/>
              </a:spcAft>
              <a:buClr>
                <a:schemeClr val="dk1"/>
              </a:buClr>
              <a:buSzPts val="1100"/>
              <a:buFont typeface="Arial"/>
              <a:buNone/>
            </a:pPr>
            <a:r>
              <a:rPr lang="en" sz="1200"/>
              <a:t>advantage of clusters is the development of patterns to understand zones or regions which may be</a:t>
            </a:r>
            <a:endParaRPr sz="1200"/>
          </a:p>
          <a:p>
            <a:pPr marL="0" lvl="0" indent="0" algn="l" rtl="0">
              <a:spcBef>
                <a:spcPts val="500"/>
              </a:spcBef>
              <a:spcAft>
                <a:spcPts val="0"/>
              </a:spcAft>
              <a:buClr>
                <a:schemeClr val="dk1"/>
              </a:buClr>
              <a:buSzPts val="1100"/>
              <a:buFont typeface="Arial"/>
              <a:buNone/>
            </a:pPr>
            <a:r>
              <a:rPr lang="en" sz="1200"/>
              <a:t>more impacted than others for total crop yields. However, the limitation is that biophysical</a:t>
            </a:r>
            <a:endParaRPr sz="1200"/>
          </a:p>
          <a:p>
            <a:pPr marL="0" lvl="0" indent="0" algn="l" rtl="0">
              <a:spcBef>
                <a:spcPts val="500"/>
              </a:spcBef>
              <a:spcAft>
                <a:spcPts val="0"/>
              </a:spcAft>
              <a:buClr>
                <a:schemeClr val="dk1"/>
              </a:buClr>
              <a:buSzPts val="1100"/>
              <a:buFont typeface="Arial"/>
              <a:buNone/>
            </a:pPr>
            <a:r>
              <a:rPr lang="en" sz="1200"/>
              <a:t>processes do not always act in a linear fashion. What is the tradeoff between these two processes?</a:t>
            </a:r>
            <a:endParaRPr sz="1200"/>
          </a:p>
          <a:p>
            <a:pPr marL="0" lvl="0" indent="0" algn="l" rtl="0">
              <a:spcBef>
                <a:spcPts val="500"/>
              </a:spcBef>
              <a:spcAft>
                <a:spcPts val="0"/>
              </a:spcAft>
              <a:buClr>
                <a:schemeClr val="dk1"/>
              </a:buClr>
              <a:buSzPts val="1100"/>
              <a:buFont typeface="Arial"/>
              <a:buNone/>
            </a:pPr>
            <a:r>
              <a:rPr lang="en" sz="1200"/>
              <a:t>3) What limitations did you identify for providing recommendations to customers based on one year of</a:t>
            </a:r>
            <a:endParaRPr sz="1200"/>
          </a:p>
          <a:p>
            <a:pPr marL="0" lvl="0" indent="0" algn="l" rtl="0">
              <a:spcBef>
                <a:spcPts val="500"/>
              </a:spcBef>
              <a:spcAft>
                <a:spcPts val="0"/>
              </a:spcAft>
              <a:buClr>
                <a:schemeClr val="dk1"/>
              </a:buClr>
              <a:buSzPts val="1100"/>
              <a:buFont typeface="Arial"/>
              <a:buNone/>
            </a:pPr>
            <a:r>
              <a:rPr lang="en" sz="1200"/>
              <a:t>weather information?</a:t>
            </a:r>
            <a:endParaRPr sz="1200"/>
          </a:p>
          <a:p>
            <a:pPr marL="457200" lvl="0" indent="-298450" algn="l" rtl="0">
              <a:spcBef>
                <a:spcPts val="500"/>
              </a:spcBef>
              <a:spcAft>
                <a:spcPts val="0"/>
              </a:spcAft>
              <a:buSzPts val="1100"/>
              <a:buChar char="-"/>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1297500" y="393750"/>
            <a:ext cx="7038900" cy="599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t>Data Description</a:t>
            </a:r>
            <a:endParaRPr sz="3000"/>
          </a:p>
        </p:txBody>
      </p:sp>
      <p:sp>
        <p:nvSpPr>
          <p:cNvPr id="101" name="Google Shape;101;p21"/>
          <p:cNvSpPr txBox="1">
            <a:spLocks noGrp="1"/>
          </p:cNvSpPr>
          <p:nvPr>
            <p:ph type="body" idx="1"/>
          </p:nvPr>
        </p:nvSpPr>
        <p:spPr>
          <a:xfrm>
            <a:off x="1052550" y="993450"/>
            <a:ext cx="7038900" cy="3485100"/>
          </a:xfrm>
          <a:prstGeom prst="rect">
            <a:avLst/>
          </a:prstGeom>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Char char="●"/>
            </a:pPr>
            <a:r>
              <a:rPr lang="en" sz="1800"/>
              <a:t>There are datasets from 19 different weather station locations amongst Illinois </a:t>
            </a:r>
            <a:endParaRPr sz="1800"/>
          </a:p>
          <a:p>
            <a:pPr marL="457200" lvl="0" indent="-342900" algn="l" rtl="0">
              <a:lnSpc>
                <a:spcPct val="100000"/>
              </a:lnSpc>
              <a:spcBef>
                <a:spcPts val="1000"/>
              </a:spcBef>
              <a:spcAft>
                <a:spcPts val="0"/>
              </a:spcAft>
              <a:buSzPts val="1800"/>
              <a:buChar char="●"/>
            </a:pPr>
            <a:r>
              <a:rPr lang="en" sz="1800"/>
              <a:t>54 variables</a:t>
            </a:r>
            <a:endParaRPr sz="1800"/>
          </a:p>
          <a:p>
            <a:pPr marL="457200" lvl="0" indent="-342900" algn="l" rtl="0">
              <a:lnSpc>
                <a:spcPct val="100000"/>
              </a:lnSpc>
              <a:spcBef>
                <a:spcPts val="1000"/>
              </a:spcBef>
              <a:spcAft>
                <a:spcPts val="0"/>
              </a:spcAft>
              <a:buSzPts val="1800"/>
              <a:buChar char="●"/>
            </a:pPr>
            <a:r>
              <a:rPr lang="en" sz="1800"/>
              <a:t>25 continuous variables</a:t>
            </a:r>
            <a:endParaRPr sz="1800"/>
          </a:p>
          <a:p>
            <a:pPr marL="457200" lvl="0" indent="-342900" algn="l" rtl="0">
              <a:lnSpc>
                <a:spcPct val="100000"/>
              </a:lnSpc>
              <a:spcBef>
                <a:spcPts val="1000"/>
              </a:spcBef>
              <a:spcAft>
                <a:spcPts val="0"/>
              </a:spcAft>
              <a:buSzPts val="1800"/>
              <a:buChar char="●"/>
            </a:pPr>
            <a:r>
              <a:rPr lang="en" sz="1800"/>
              <a:t>29 categorical variable including error flag</a:t>
            </a:r>
            <a:endParaRPr sz="1800"/>
          </a:p>
          <a:p>
            <a:pPr marL="457200" lvl="0" indent="-342900" algn="l" rtl="0">
              <a:lnSpc>
                <a:spcPct val="100000"/>
              </a:lnSpc>
              <a:spcBef>
                <a:spcPts val="1000"/>
              </a:spcBef>
              <a:spcAft>
                <a:spcPts val="1000"/>
              </a:spcAft>
              <a:buSzPts val="1800"/>
              <a:buChar char="●"/>
            </a:pPr>
            <a:r>
              <a:rPr lang="en" sz="1800"/>
              <a:t>Some missing variables &amp; potential data cleaning in the future</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1297500" y="393750"/>
            <a:ext cx="6452700" cy="91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t>Exploratory Data </a:t>
            </a:r>
            <a:endParaRPr sz="3000"/>
          </a:p>
          <a:p>
            <a:pPr marL="0" lvl="0" indent="0" algn="l" rtl="0">
              <a:spcBef>
                <a:spcPts val="0"/>
              </a:spcBef>
              <a:spcAft>
                <a:spcPts val="0"/>
              </a:spcAft>
              <a:buNone/>
            </a:pPr>
            <a:r>
              <a:rPr lang="en" sz="3000"/>
              <a:t>Analysis &amp; Insights</a:t>
            </a:r>
            <a:endParaRPr sz="3000"/>
          </a:p>
        </p:txBody>
      </p:sp>
      <p:sp>
        <p:nvSpPr>
          <p:cNvPr id="107" name="Google Shape;107;p22"/>
          <p:cNvSpPr txBox="1">
            <a:spLocks noGrp="1"/>
          </p:cNvSpPr>
          <p:nvPr>
            <p:ph type="body" idx="1"/>
          </p:nvPr>
        </p:nvSpPr>
        <p:spPr>
          <a:xfrm>
            <a:off x="1297500" y="1716400"/>
            <a:ext cx="7038900" cy="2647800"/>
          </a:xfrm>
          <a:prstGeom prst="rect">
            <a:avLst/>
          </a:prstGeom>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Font typeface="Verdana"/>
              <a:buChar char="●"/>
            </a:pPr>
            <a:r>
              <a:rPr lang="en" sz="1800">
                <a:solidFill>
                  <a:srgbClr val="000000"/>
                </a:solidFill>
              </a:rPr>
              <a:t>After removing observations with missing value in any variables, the dataset contains 6892 observations with 29 variables.</a:t>
            </a:r>
            <a:endParaRPr sz="1800">
              <a:solidFill>
                <a:srgbClr val="000000"/>
              </a:solidFill>
            </a:endParaRPr>
          </a:p>
          <a:p>
            <a:pPr marL="0" lvl="0" indent="0" algn="l" rtl="0">
              <a:lnSpc>
                <a:spcPct val="100000"/>
              </a:lnSpc>
              <a:spcBef>
                <a:spcPts val="0"/>
              </a:spcBef>
              <a:spcAft>
                <a:spcPts val="0"/>
              </a:spcAft>
              <a:buNone/>
            </a:pPr>
            <a:endParaRPr sz="1800">
              <a:solidFill>
                <a:srgbClr val="000000"/>
              </a:solidFill>
            </a:endParaRPr>
          </a:p>
          <a:p>
            <a:pPr marL="457200" lvl="0" indent="-342900" algn="l" rtl="0">
              <a:lnSpc>
                <a:spcPct val="100000"/>
              </a:lnSpc>
              <a:spcBef>
                <a:spcPts val="0"/>
              </a:spcBef>
              <a:spcAft>
                <a:spcPts val="0"/>
              </a:spcAft>
              <a:buSzPts val="1800"/>
              <a:buChar char="●"/>
            </a:pPr>
            <a:r>
              <a:rPr lang="en" sz="1800">
                <a:solidFill>
                  <a:srgbClr val="000000"/>
                </a:solidFill>
              </a:rPr>
              <a:t>The data we got had information from many years, but we subsetted that to include only data within the growing season from 2017.</a:t>
            </a:r>
            <a:endParaRPr sz="18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3"/>
          <p:cNvSpPr txBox="1">
            <a:spLocks noGrp="1"/>
          </p:cNvSpPr>
          <p:nvPr>
            <p:ph type="title"/>
          </p:nvPr>
        </p:nvSpPr>
        <p:spPr>
          <a:xfrm>
            <a:off x="1297500" y="393750"/>
            <a:ext cx="7038900" cy="91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t>Box Plots</a:t>
            </a:r>
            <a:endParaRPr sz="3000"/>
          </a:p>
        </p:txBody>
      </p:sp>
      <p:sp>
        <p:nvSpPr>
          <p:cNvPr id="113" name="Google Shape;113;p23"/>
          <p:cNvSpPr txBox="1">
            <a:spLocks noGrp="1"/>
          </p:cNvSpPr>
          <p:nvPr>
            <p:ph type="body" idx="1"/>
          </p:nvPr>
        </p:nvSpPr>
        <p:spPr>
          <a:xfrm>
            <a:off x="1297500" y="1567550"/>
            <a:ext cx="7038900" cy="2911200"/>
          </a:xfrm>
          <a:prstGeom prst="rect">
            <a:avLst/>
          </a:prstGeom>
        </p:spPr>
        <p:txBody>
          <a:bodyPr spcFirstLastPara="1" wrap="square" lIns="0" tIns="0" rIns="0" bIns="0" anchor="t" anchorCtr="0">
            <a:noAutofit/>
          </a:bodyPr>
          <a:lstStyle/>
          <a:p>
            <a:pPr marL="0" lvl="0" indent="0" algn="l" rtl="0">
              <a:spcBef>
                <a:spcPts val="0"/>
              </a:spcBef>
              <a:spcAft>
                <a:spcPts val="500"/>
              </a:spcAft>
              <a:buNone/>
            </a:pPr>
            <a:endParaRPr/>
          </a:p>
        </p:txBody>
      </p:sp>
      <p:pic>
        <p:nvPicPr>
          <p:cNvPr id="114" name="Google Shape;114;p23"/>
          <p:cNvPicPr preferRelativeResize="0"/>
          <p:nvPr/>
        </p:nvPicPr>
        <p:blipFill>
          <a:blip r:embed="rId3">
            <a:alphaModFix/>
          </a:blip>
          <a:stretch>
            <a:fillRect/>
          </a:stretch>
        </p:blipFill>
        <p:spPr>
          <a:xfrm>
            <a:off x="1235749" y="1019625"/>
            <a:ext cx="7908251" cy="34591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4"/>
          <p:cNvSpPr txBox="1">
            <a:spLocks noGrp="1"/>
          </p:cNvSpPr>
          <p:nvPr>
            <p:ph type="title"/>
          </p:nvPr>
        </p:nvSpPr>
        <p:spPr>
          <a:xfrm>
            <a:off x="1297500" y="393750"/>
            <a:ext cx="7038900" cy="91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t>Correlation Matrix</a:t>
            </a:r>
            <a:endParaRPr sz="3000"/>
          </a:p>
        </p:txBody>
      </p:sp>
      <p:pic>
        <p:nvPicPr>
          <p:cNvPr id="120" name="Google Shape;120;p24"/>
          <p:cNvPicPr preferRelativeResize="0"/>
          <p:nvPr/>
        </p:nvPicPr>
        <p:blipFill>
          <a:blip r:embed="rId3">
            <a:alphaModFix/>
          </a:blip>
          <a:stretch>
            <a:fillRect/>
          </a:stretch>
        </p:blipFill>
        <p:spPr>
          <a:xfrm>
            <a:off x="2966812" y="1054088"/>
            <a:ext cx="3700275" cy="30353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5"/>
          <p:cNvSpPr txBox="1">
            <a:spLocks noGrp="1"/>
          </p:cNvSpPr>
          <p:nvPr>
            <p:ph type="title"/>
          </p:nvPr>
        </p:nvSpPr>
        <p:spPr>
          <a:xfrm>
            <a:off x="1297500" y="393750"/>
            <a:ext cx="7038900" cy="91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t>Variable Selection</a:t>
            </a:r>
            <a:endParaRPr sz="3000"/>
          </a:p>
        </p:txBody>
      </p:sp>
      <p:sp>
        <p:nvSpPr>
          <p:cNvPr id="126" name="Google Shape;126;p25"/>
          <p:cNvSpPr txBox="1">
            <a:spLocks noGrp="1"/>
          </p:cNvSpPr>
          <p:nvPr>
            <p:ph type="body" idx="1"/>
          </p:nvPr>
        </p:nvSpPr>
        <p:spPr>
          <a:xfrm>
            <a:off x="1297500" y="1184575"/>
            <a:ext cx="7038900" cy="3294300"/>
          </a:xfrm>
          <a:prstGeom prst="rect">
            <a:avLst/>
          </a:prstGeom>
        </p:spPr>
        <p:txBody>
          <a:bodyPr spcFirstLastPara="1" wrap="square" lIns="0" tIns="0" rIns="0" bIns="0" anchor="t" anchorCtr="0">
            <a:noAutofit/>
          </a:bodyPr>
          <a:lstStyle/>
          <a:p>
            <a:pPr marL="457200" lvl="0" indent="-342900" algn="l" rtl="0">
              <a:spcBef>
                <a:spcPts val="0"/>
              </a:spcBef>
              <a:spcAft>
                <a:spcPts val="0"/>
              </a:spcAft>
              <a:buSzPts val="1800"/>
              <a:buChar char="●"/>
            </a:pPr>
            <a:r>
              <a:rPr lang="en" sz="1800"/>
              <a:t>Sol_rad</a:t>
            </a:r>
            <a:endParaRPr sz="1800"/>
          </a:p>
          <a:p>
            <a:pPr marL="457200" lvl="0" indent="-342900" algn="l" rtl="0">
              <a:spcBef>
                <a:spcPts val="0"/>
              </a:spcBef>
              <a:spcAft>
                <a:spcPts val="0"/>
              </a:spcAft>
              <a:buSzPts val="1800"/>
              <a:buChar char="●"/>
            </a:pPr>
            <a:r>
              <a:rPr lang="en" sz="1800"/>
              <a:t>Precip</a:t>
            </a:r>
            <a:endParaRPr sz="1800"/>
          </a:p>
          <a:p>
            <a:pPr marL="457200" lvl="0" indent="-342900" algn="l" rtl="0">
              <a:spcBef>
                <a:spcPts val="0"/>
              </a:spcBef>
              <a:spcAft>
                <a:spcPts val="0"/>
              </a:spcAft>
              <a:buSzPts val="1800"/>
              <a:buChar char="●"/>
            </a:pPr>
            <a:r>
              <a:rPr lang="en" sz="1800"/>
              <a:t>Pot_evapot</a:t>
            </a:r>
            <a:endParaRPr sz="1800"/>
          </a:p>
          <a:p>
            <a:pPr marL="457200" lvl="0" indent="-342900" algn="l" rtl="0">
              <a:spcBef>
                <a:spcPts val="0"/>
              </a:spcBef>
              <a:spcAft>
                <a:spcPts val="0"/>
              </a:spcAft>
              <a:buSzPts val="1800"/>
              <a:buChar char="●"/>
            </a:pPr>
            <a:r>
              <a:rPr lang="en" sz="1800"/>
              <a:t>Avg_rel_hum</a:t>
            </a:r>
            <a:endParaRPr sz="1800"/>
          </a:p>
          <a:p>
            <a:pPr marL="457200" lvl="0" indent="-342900" algn="l" rtl="0">
              <a:spcBef>
                <a:spcPts val="0"/>
              </a:spcBef>
              <a:spcAft>
                <a:spcPts val="0"/>
              </a:spcAft>
              <a:buSzPts val="1800"/>
              <a:buChar char="●"/>
            </a:pPr>
            <a:r>
              <a:rPr lang="en" sz="1800"/>
              <a:t>Avg_air_temp</a:t>
            </a:r>
            <a:endParaRPr sz="1800"/>
          </a:p>
          <a:p>
            <a:pPr marL="457200" lvl="0" indent="-342900" algn="l" rtl="0">
              <a:spcBef>
                <a:spcPts val="0"/>
              </a:spcBef>
              <a:spcAft>
                <a:spcPts val="0"/>
              </a:spcAft>
              <a:buSzPts val="1800"/>
              <a:buChar char="●"/>
            </a:pPr>
            <a:r>
              <a:rPr lang="en" sz="1800"/>
              <a:t>Avg_wind_dir</a:t>
            </a:r>
            <a:endParaRPr sz="1800"/>
          </a:p>
          <a:p>
            <a:pPr marL="457200" lvl="0" indent="-342900" algn="l" rtl="0">
              <a:spcBef>
                <a:spcPts val="0"/>
              </a:spcBef>
              <a:spcAft>
                <a:spcPts val="0"/>
              </a:spcAft>
              <a:buSzPts val="1800"/>
              <a:buChar char="●"/>
            </a:pPr>
            <a:r>
              <a:rPr lang="en" sz="1800"/>
              <a:t>Avg_wind_speed</a:t>
            </a:r>
            <a:endParaRPr sz="1800"/>
          </a:p>
          <a:p>
            <a:pPr marL="457200" lvl="0" indent="-342900" algn="l" rtl="0">
              <a:spcBef>
                <a:spcPts val="0"/>
              </a:spcBef>
              <a:spcAft>
                <a:spcPts val="0"/>
              </a:spcAft>
              <a:buSzPts val="1800"/>
              <a:buChar char="●"/>
            </a:pPr>
            <a:r>
              <a:rPr lang="en" sz="1800"/>
              <a:t>Avg_dewpt_temp</a:t>
            </a:r>
            <a:endParaRPr sz="1800"/>
          </a:p>
          <a:p>
            <a:pPr marL="457200" lvl="0" indent="-342900" algn="l" rtl="0">
              <a:spcBef>
                <a:spcPts val="0"/>
              </a:spcBef>
              <a:spcAft>
                <a:spcPts val="0"/>
              </a:spcAft>
              <a:buSzPts val="1800"/>
              <a:buChar char="●"/>
            </a:pPr>
            <a:r>
              <a:rPr lang="en" sz="1800"/>
              <a:t>Avg_soiltemp_4in_sod</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6"/>
          <p:cNvSpPr txBox="1">
            <a:spLocks noGrp="1"/>
          </p:cNvSpPr>
          <p:nvPr>
            <p:ph type="title"/>
          </p:nvPr>
        </p:nvSpPr>
        <p:spPr>
          <a:xfrm>
            <a:off x="1297500" y="393750"/>
            <a:ext cx="7038900" cy="91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t>Initial Steps and Identification of Methods</a:t>
            </a:r>
            <a:endParaRPr sz="3000"/>
          </a:p>
        </p:txBody>
      </p:sp>
      <p:sp>
        <p:nvSpPr>
          <p:cNvPr id="132" name="Google Shape;132;p26"/>
          <p:cNvSpPr txBox="1">
            <a:spLocks noGrp="1"/>
          </p:cNvSpPr>
          <p:nvPr>
            <p:ph type="body" idx="1"/>
          </p:nvPr>
        </p:nvSpPr>
        <p:spPr>
          <a:xfrm>
            <a:off x="1297500" y="1878000"/>
            <a:ext cx="7038900" cy="1913100"/>
          </a:xfrm>
          <a:prstGeom prst="rect">
            <a:avLst/>
          </a:prstGeom>
        </p:spPr>
        <p:txBody>
          <a:bodyPr spcFirstLastPara="1" wrap="square" lIns="0" tIns="0" rIns="0" bIns="0" anchor="t" anchorCtr="0">
            <a:noAutofit/>
          </a:bodyPr>
          <a:lstStyle/>
          <a:p>
            <a:pPr marL="457200" lvl="0" indent="-342900" algn="l" rtl="0">
              <a:lnSpc>
                <a:spcPct val="115000"/>
              </a:lnSpc>
              <a:spcBef>
                <a:spcPts val="0"/>
              </a:spcBef>
              <a:spcAft>
                <a:spcPts val="0"/>
              </a:spcAft>
              <a:buClr>
                <a:schemeClr val="dk1"/>
              </a:buClr>
              <a:buSzPts val="1800"/>
              <a:buFont typeface="Verdana"/>
              <a:buChar char="●"/>
            </a:pPr>
            <a:r>
              <a:rPr lang="en" sz="1800"/>
              <a:t>We used principal component analysis in order to help identify and create our clusters</a:t>
            </a:r>
            <a:endParaRPr sz="1800"/>
          </a:p>
          <a:p>
            <a:pPr marL="457200" lvl="0" indent="-342900" algn="l" rtl="0">
              <a:lnSpc>
                <a:spcPct val="115000"/>
              </a:lnSpc>
              <a:spcBef>
                <a:spcPts val="1000"/>
              </a:spcBef>
              <a:spcAft>
                <a:spcPts val="0"/>
              </a:spcAft>
              <a:buClr>
                <a:schemeClr val="dk1"/>
              </a:buClr>
              <a:buSzPts val="1800"/>
              <a:buFont typeface="Verdana"/>
              <a:buChar char="●"/>
            </a:pPr>
            <a:r>
              <a:rPr lang="en" sz="1800"/>
              <a:t>At this point, our approach for modeling the corn yield is to do a cluster analysis based on weather patterns  </a:t>
            </a:r>
            <a:endParaRPr sz="1800"/>
          </a:p>
          <a:p>
            <a:pPr marL="0" lvl="0" indent="0" algn="l" rtl="0">
              <a:lnSpc>
                <a:spcPct val="115000"/>
              </a:lnSpc>
              <a:spcBef>
                <a:spcPts val="1000"/>
              </a:spcBef>
              <a:spcAft>
                <a:spcPts val="0"/>
              </a:spcAft>
              <a:buNone/>
            </a:pPr>
            <a:endParaRPr sz="1800"/>
          </a:p>
          <a:p>
            <a:pPr marL="0" lvl="0" indent="0" algn="l" rtl="0">
              <a:lnSpc>
                <a:spcPct val="115000"/>
              </a:lnSpc>
              <a:spcBef>
                <a:spcPts val="1000"/>
              </a:spcBef>
              <a:spcAft>
                <a:spcPts val="1000"/>
              </a:spcAft>
              <a:buNone/>
            </a:pP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7"/>
          <p:cNvSpPr txBox="1">
            <a:spLocks noGrp="1"/>
          </p:cNvSpPr>
          <p:nvPr>
            <p:ph type="title"/>
          </p:nvPr>
        </p:nvSpPr>
        <p:spPr>
          <a:xfrm>
            <a:off x="1297500" y="393750"/>
            <a:ext cx="7362900" cy="914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a:t>Principal Component Analysis</a:t>
            </a:r>
            <a:endParaRPr sz="3000"/>
          </a:p>
        </p:txBody>
      </p:sp>
      <p:pic>
        <p:nvPicPr>
          <p:cNvPr id="138" name="Google Shape;138;p27"/>
          <p:cNvPicPr preferRelativeResize="0"/>
          <p:nvPr/>
        </p:nvPicPr>
        <p:blipFill>
          <a:blip r:embed="rId3">
            <a:alphaModFix/>
          </a:blip>
          <a:stretch>
            <a:fillRect/>
          </a:stretch>
        </p:blipFill>
        <p:spPr>
          <a:xfrm>
            <a:off x="5344895" y="1514588"/>
            <a:ext cx="3813280" cy="2353299"/>
          </a:xfrm>
          <a:prstGeom prst="rect">
            <a:avLst/>
          </a:prstGeom>
          <a:noFill/>
          <a:ln>
            <a:noFill/>
          </a:ln>
        </p:spPr>
      </p:pic>
      <p:pic>
        <p:nvPicPr>
          <p:cNvPr id="139" name="Google Shape;139;p27"/>
          <p:cNvPicPr preferRelativeResize="0"/>
          <p:nvPr/>
        </p:nvPicPr>
        <p:blipFill>
          <a:blip r:embed="rId4">
            <a:alphaModFix/>
          </a:blip>
          <a:stretch>
            <a:fillRect/>
          </a:stretch>
        </p:blipFill>
        <p:spPr>
          <a:xfrm>
            <a:off x="0" y="1382088"/>
            <a:ext cx="5344899" cy="2618275"/>
          </a:xfrm>
          <a:prstGeom prst="rect">
            <a:avLst/>
          </a:prstGeom>
          <a:noFill/>
          <a:ln>
            <a:noFill/>
          </a:ln>
        </p:spPr>
      </p:pic>
      <p:sp>
        <p:nvSpPr>
          <p:cNvPr id="140" name="Google Shape;140;p27"/>
          <p:cNvSpPr/>
          <p:nvPr/>
        </p:nvSpPr>
        <p:spPr>
          <a:xfrm>
            <a:off x="6142550" y="2809250"/>
            <a:ext cx="186900" cy="2040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jd_ppt_blackyellow_template">
  <a:themeElements>
    <a:clrScheme name="John Deere">
      <a:dk1>
        <a:srgbClr val="000000"/>
      </a:dk1>
      <a:lt1>
        <a:srgbClr val="FFFFFF"/>
      </a:lt1>
      <a:dk2>
        <a:srgbClr val="367C2B"/>
      </a:dk2>
      <a:lt2>
        <a:srgbClr val="FFDE00"/>
      </a:lt2>
      <a:accent1>
        <a:srgbClr val="367C2B"/>
      </a:accent1>
      <a:accent2>
        <a:srgbClr val="FFDE00"/>
      </a:accent2>
      <a:accent3>
        <a:srgbClr val="333333"/>
      </a:accent3>
      <a:accent4>
        <a:srgbClr val="86B080"/>
      </a:accent4>
      <a:accent5>
        <a:srgbClr val="FFF173"/>
      </a:accent5>
      <a:accent6>
        <a:srgbClr val="CCCCCC"/>
      </a:accent6>
      <a:hlink>
        <a:srgbClr val="367C2B"/>
      </a:hlink>
      <a:folHlink>
        <a:srgbClr val="367C2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2652</Words>
  <Application>Microsoft Office PowerPoint</Application>
  <PresentationFormat>On-screen Show (16:9)</PresentationFormat>
  <Paragraphs>377</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Times New Roman</vt:lpstr>
      <vt:lpstr>Verdana</vt:lpstr>
      <vt:lpstr>Lato</vt:lpstr>
      <vt:lpstr>Arial</vt:lpstr>
      <vt:lpstr>jd_ppt_blackyellow_template</vt:lpstr>
      <vt:lpstr>Impacts to Corn Yield based on Weather Variation</vt:lpstr>
      <vt:lpstr>Objective and Methodology</vt:lpstr>
      <vt:lpstr>Data Description</vt:lpstr>
      <vt:lpstr>Exploratory Data  Analysis &amp; Insights</vt:lpstr>
      <vt:lpstr>Box Plots</vt:lpstr>
      <vt:lpstr>Correlation Matrix</vt:lpstr>
      <vt:lpstr>Variable Selection</vt:lpstr>
      <vt:lpstr>Initial Steps and Identification of Methods</vt:lpstr>
      <vt:lpstr>Principal Component Analysis</vt:lpstr>
      <vt:lpstr>PCA Coefficient Analysis</vt:lpstr>
      <vt:lpstr>Choosing the best k-means k-value</vt:lpstr>
      <vt:lpstr>Cluster Analysis</vt:lpstr>
      <vt:lpstr>Limitations &amp; Feature Engineering</vt:lpstr>
      <vt:lpstr>Modeling Methods</vt:lpstr>
      <vt:lpstr>Penalized Models Considered</vt:lpstr>
      <vt:lpstr>Weekly Analysis</vt:lpstr>
      <vt:lpstr>Recommendations for Monthly Land Management</vt:lpstr>
      <vt:lpstr>Next Steps</vt:lpstr>
      <vt:lpstr>Challenges</vt:lpstr>
      <vt:lpstr>Conclusion</vt:lpstr>
      <vt:lpstr>Thank you!</vt:lpstr>
      <vt:lpstr>PowerPoint Presentation</vt:lpstr>
      <vt:lpstr>Questions to address in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Impacts to Corn Yield based on Weather Variation</dc:title>
  <cp:lastModifiedBy>Dalmia, Rohan</cp:lastModifiedBy>
  <cp:revision>2</cp:revision>
  <dcterms:modified xsi:type="dcterms:W3CDTF">2019-11-21T23:50:17Z</dcterms:modified>
</cp:coreProperties>
</file>